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A7EDB0B-22BB-41B3-A8A4-A94925E199CA}" type="datetimeFigureOut">
              <a:rPr lang="fr-FR" smtClean="0"/>
              <a:t>10/06/2018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1FE0D78-F72F-464B-8FE5-B5F8D11C203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5463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DB0B-22BB-41B3-A8A4-A94925E199CA}" type="datetimeFigureOut">
              <a:rPr lang="fr-FR" smtClean="0"/>
              <a:t>10/06/2018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0D78-F72F-464B-8FE5-B5F8D11C20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5291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DB0B-22BB-41B3-A8A4-A94925E199CA}" type="datetimeFigureOut">
              <a:rPr lang="fr-FR" smtClean="0"/>
              <a:t>10/06/2018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0D78-F72F-464B-8FE5-B5F8D11C203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9835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DB0B-22BB-41B3-A8A4-A94925E199CA}" type="datetimeFigureOut">
              <a:rPr lang="fr-FR" smtClean="0"/>
              <a:t>10/06/2018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0D78-F72F-464B-8FE5-B5F8D11C2032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4090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DB0B-22BB-41B3-A8A4-A94925E199CA}" type="datetimeFigureOut">
              <a:rPr lang="fr-FR" smtClean="0"/>
              <a:t>10/06/2018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0D78-F72F-464B-8FE5-B5F8D11C20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8864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DB0B-22BB-41B3-A8A4-A94925E199CA}" type="datetimeFigureOut">
              <a:rPr lang="fr-FR" smtClean="0"/>
              <a:t>10/06/2018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0D78-F72F-464B-8FE5-B5F8D11C2032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360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DB0B-22BB-41B3-A8A4-A94925E199CA}" type="datetimeFigureOut">
              <a:rPr lang="fr-FR" smtClean="0"/>
              <a:t>10/06/2018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0D78-F72F-464B-8FE5-B5F8D11C203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3408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DB0B-22BB-41B3-A8A4-A94925E199CA}" type="datetimeFigureOut">
              <a:rPr lang="fr-FR" smtClean="0"/>
              <a:t>10/06/2018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0D78-F72F-464B-8FE5-B5F8D11C203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1074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DB0B-22BB-41B3-A8A4-A94925E199CA}" type="datetimeFigureOut">
              <a:rPr lang="fr-FR" smtClean="0"/>
              <a:t>10/06/2018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0D78-F72F-464B-8FE5-B5F8D11C203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126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DB0B-22BB-41B3-A8A4-A94925E199CA}" type="datetimeFigureOut">
              <a:rPr lang="fr-FR" smtClean="0"/>
              <a:t>10/06/2018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0D78-F72F-464B-8FE5-B5F8D11C20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989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DB0B-22BB-41B3-A8A4-A94925E199CA}" type="datetimeFigureOut">
              <a:rPr lang="fr-FR" smtClean="0"/>
              <a:t>10/06/2018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0D78-F72F-464B-8FE5-B5F8D11C203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345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DB0B-22BB-41B3-A8A4-A94925E199CA}" type="datetimeFigureOut">
              <a:rPr lang="fr-FR" smtClean="0"/>
              <a:t>10/06/2018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0D78-F72F-464B-8FE5-B5F8D11C20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8594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DB0B-22BB-41B3-A8A4-A94925E199CA}" type="datetimeFigureOut">
              <a:rPr lang="fr-FR" smtClean="0"/>
              <a:t>10/06/2018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0D78-F72F-464B-8FE5-B5F8D11C203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7380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DB0B-22BB-41B3-A8A4-A94925E199CA}" type="datetimeFigureOut">
              <a:rPr lang="fr-FR" smtClean="0"/>
              <a:t>10/06/2018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0D78-F72F-464B-8FE5-B5F8D11C203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7536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DB0B-22BB-41B3-A8A4-A94925E199CA}" type="datetimeFigureOut">
              <a:rPr lang="fr-FR" smtClean="0"/>
              <a:t>10/06/2018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0D78-F72F-464B-8FE5-B5F8D11C20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8266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DB0B-22BB-41B3-A8A4-A94925E199CA}" type="datetimeFigureOut">
              <a:rPr lang="fr-FR" smtClean="0"/>
              <a:t>10/06/2018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0D78-F72F-464B-8FE5-B5F8D11C203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1759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DB0B-22BB-41B3-A8A4-A94925E199CA}" type="datetimeFigureOut">
              <a:rPr lang="fr-FR" smtClean="0"/>
              <a:t>10/06/2018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0D78-F72F-464B-8FE5-B5F8D11C20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366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A7EDB0B-22BB-41B3-A8A4-A94925E199CA}" type="datetimeFigureOut">
              <a:rPr lang="fr-FR" smtClean="0"/>
              <a:t>10/06/2018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1FE0D78-F72F-464B-8FE5-B5F8D11C20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8341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png"/><Relationship Id="rId18" Type="http://schemas.openxmlformats.org/officeDocument/2006/relationships/image" Target="../media/image23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jpe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141606" y="141388"/>
            <a:ext cx="1944771" cy="1790444"/>
          </a:xfrm>
          <a:prstGeom prst="round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à coins arrondis 6"/>
          <p:cNvSpPr/>
          <p:nvPr/>
        </p:nvSpPr>
        <p:spPr>
          <a:xfrm>
            <a:off x="141606" y="2094965"/>
            <a:ext cx="1944771" cy="1790444"/>
          </a:xfrm>
          <a:prstGeom prst="round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200"/>
          </a:p>
        </p:txBody>
      </p:sp>
      <p:sp>
        <p:nvSpPr>
          <p:cNvPr id="8" name="Rectangle à coins arrondis 7"/>
          <p:cNvSpPr/>
          <p:nvPr/>
        </p:nvSpPr>
        <p:spPr>
          <a:xfrm>
            <a:off x="2254936" y="2094965"/>
            <a:ext cx="1944771" cy="1790444"/>
          </a:xfrm>
          <a:prstGeom prst="round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à coins arrondis 8"/>
          <p:cNvSpPr/>
          <p:nvPr/>
        </p:nvSpPr>
        <p:spPr>
          <a:xfrm>
            <a:off x="4451735" y="2094965"/>
            <a:ext cx="1944771" cy="1790444"/>
          </a:xfrm>
          <a:prstGeom prst="round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à coins arrondis 9"/>
          <p:cNvSpPr/>
          <p:nvPr/>
        </p:nvSpPr>
        <p:spPr>
          <a:xfrm>
            <a:off x="6664694" y="2094965"/>
            <a:ext cx="1944771" cy="1790444"/>
          </a:xfrm>
          <a:prstGeom prst="round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à coins arrondis 10"/>
          <p:cNvSpPr/>
          <p:nvPr/>
        </p:nvSpPr>
        <p:spPr>
          <a:xfrm>
            <a:off x="8861493" y="2084232"/>
            <a:ext cx="1944771" cy="1790444"/>
          </a:xfrm>
          <a:prstGeom prst="round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à coins arrondis 11"/>
          <p:cNvSpPr/>
          <p:nvPr/>
        </p:nvSpPr>
        <p:spPr>
          <a:xfrm>
            <a:off x="8858335" y="126223"/>
            <a:ext cx="1944771" cy="1790444"/>
          </a:xfrm>
          <a:prstGeom prst="round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à coins arrondis 12"/>
          <p:cNvSpPr/>
          <p:nvPr/>
        </p:nvSpPr>
        <p:spPr>
          <a:xfrm>
            <a:off x="6664695" y="126223"/>
            <a:ext cx="1944771" cy="1790444"/>
          </a:xfrm>
          <a:prstGeom prst="round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à coins arrondis 13"/>
          <p:cNvSpPr/>
          <p:nvPr/>
        </p:nvSpPr>
        <p:spPr>
          <a:xfrm>
            <a:off x="4451736" y="134950"/>
            <a:ext cx="1944771" cy="1790444"/>
          </a:xfrm>
          <a:prstGeom prst="round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à coins arrondis 14"/>
          <p:cNvSpPr/>
          <p:nvPr/>
        </p:nvSpPr>
        <p:spPr>
          <a:xfrm>
            <a:off x="2238777" y="128510"/>
            <a:ext cx="1944771" cy="1790444"/>
          </a:xfrm>
          <a:prstGeom prst="round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à coins arrondis 15"/>
          <p:cNvSpPr/>
          <p:nvPr/>
        </p:nvSpPr>
        <p:spPr>
          <a:xfrm>
            <a:off x="114682" y="4048542"/>
            <a:ext cx="1944771" cy="1790444"/>
          </a:xfrm>
          <a:prstGeom prst="round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à coins arrondis 16"/>
          <p:cNvSpPr/>
          <p:nvPr/>
        </p:nvSpPr>
        <p:spPr>
          <a:xfrm>
            <a:off x="2238776" y="4061420"/>
            <a:ext cx="1944771" cy="1790444"/>
          </a:xfrm>
          <a:prstGeom prst="round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à coins arrondis 17"/>
          <p:cNvSpPr/>
          <p:nvPr/>
        </p:nvSpPr>
        <p:spPr>
          <a:xfrm>
            <a:off x="4451735" y="4061420"/>
            <a:ext cx="1944771" cy="1790444"/>
          </a:xfrm>
          <a:prstGeom prst="round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24" y="296044"/>
            <a:ext cx="1481132" cy="1481132"/>
          </a:xfrm>
          <a:prstGeom prst="rect">
            <a:avLst/>
          </a:prstGeom>
        </p:spPr>
      </p:pic>
      <p:grpSp>
        <p:nvGrpSpPr>
          <p:cNvPr id="20" name="Groupe 19"/>
          <p:cNvGrpSpPr/>
          <p:nvPr/>
        </p:nvGrpSpPr>
        <p:grpSpPr>
          <a:xfrm>
            <a:off x="2401031" y="200507"/>
            <a:ext cx="1652579" cy="1641876"/>
            <a:chOff x="2036805" y="4419557"/>
            <a:chExt cx="3189426" cy="3003126"/>
          </a:xfrm>
        </p:grpSpPr>
        <p:pic>
          <p:nvPicPr>
            <p:cNvPr id="21" name="Image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6805" y="4419557"/>
              <a:ext cx="1740637" cy="1740637"/>
            </a:xfrm>
            <a:prstGeom prst="rect">
              <a:avLst/>
            </a:prstGeom>
          </p:spPr>
        </p:pic>
        <p:sp>
          <p:nvSpPr>
            <p:cNvPr id="22" name="ZoneTexte 21"/>
            <p:cNvSpPr txBox="1"/>
            <p:nvPr/>
          </p:nvSpPr>
          <p:spPr>
            <a:xfrm>
              <a:off x="3727927" y="5645412"/>
              <a:ext cx="1498304" cy="17772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>
                  <a:latin typeface="Cursive standard" pitchFamily="2" charset="0"/>
                </a:rPr>
                <a:t>2</a:t>
              </a:r>
            </a:p>
          </p:txBody>
        </p:sp>
        <p:sp>
          <p:nvSpPr>
            <p:cNvPr id="23" name="Croix 22"/>
            <p:cNvSpPr/>
            <p:nvPr/>
          </p:nvSpPr>
          <p:spPr>
            <a:xfrm>
              <a:off x="2429478" y="6180914"/>
              <a:ext cx="955291" cy="931673"/>
            </a:xfrm>
            <a:prstGeom prst="plus">
              <a:avLst>
                <a:gd name="adj" fmla="val 41537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73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958264" y="4958018"/>
              <a:ext cx="831251" cy="133217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73"/>
            </a:p>
          </p:txBody>
        </p:sp>
      </p:grpSp>
      <p:pic>
        <p:nvPicPr>
          <p:cNvPr id="25" name="Imag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849" y="324805"/>
            <a:ext cx="1551958" cy="1393279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7664">
            <a:off x="6763754" y="583184"/>
            <a:ext cx="1727336" cy="906851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569" y="381033"/>
            <a:ext cx="1538506" cy="1175928"/>
          </a:xfrm>
          <a:prstGeom prst="rect">
            <a:avLst/>
          </a:prstGeom>
        </p:spPr>
      </p:pic>
      <p:grpSp>
        <p:nvGrpSpPr>
          <p:cNvPr id="28" name="Groupe 27"/>
          <p:cNvGrpSpPr/>
          <p:nvPr/>
        </p:nvGrpSpPr>
        <p:grpSpPr>
          <a:xfrm>
            <a:off x="326821" y="1696764"/>
            <a:ext cx="1620803" cy="2177912"/>
            <a:chOff x="3662536" y="1736414"/>
            <a:chExt cx="4049686" cy="4359883"/>
          </a:xfrm>
        </p:grpSpPr>
        <p:sp>
          <p:nvSpPr>
            <p:cNvPr id="29" name="ZoneTexte 28"/>
            <p:cNvSpPr txBox="1"/>
            <p:nvPr/>
          </p:nvSpPr>
          <p:spPr>
            <a:xfrm>
              <a:off x="3691262" y="1736414"/>
              <a:ext cx="1650998" cy="2370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0" b="1" dirty="0"/>
                <a:t>a</a:t>
              </a:r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3662536" y="3726050"/>
              <a:ext cx="1650998" cy="2370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5235724" y="2308482"/>
              <a:ext cx="1650998" cy="2370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0" b="1" dirty="0">
                  <a:latin typeface="Cursive Dumont maternelle gras" panose="02000000000000000000" pitchFamily="50" charset="0"/>
                </a:rPr>
                <a:t>c</a:t>
              </a:r>
            </a:p>
          </p:txBody>
        </p:sp>
        <p:sp>
          <p:nvSpPr>
            <p:cNvPr id="32" name="ZoneTexte 31"/>
            <p:cNvSpPr txBox="1"/>
            <p:nvPr/>
          </p:nvSpPr>
          <p:spPr>
            <a:xfrm>
              <a:off x="5502818" y="3678901"/>
              <a:ext cx="1650998" cy="2370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0" dirty="0">
                  <a:latin typeface="Comic Sans MS" panose="030F0702030302020204" pitchFamily="66" charset="0"/>
                </a:rPr>
                <a:t>d</a:t>
              </a:r>
            </a:p>
          </p:txBody>
        </p:sp>
        <p:sp>
          <p:nvSpPr>
            <p:cNvPr id="33" name="ZoneTexte 32"/>
            <p:cNvSpPr txBox="1"/>
            <p:nvPr/>
          </p:nvSpPr>
          <p:spPr>
            <a:xfrm>
              <a:off x="6061224" y="2236168"/>
              <a:ext cx="1650998" cy="1984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6600" b="1" dirty="0">
                  <a:latin typeface="HelloAbracadabra" panose="02000603000000000000" pitchFamily="2" charset="0"/>
                  <a:ea typeface="HelloAbracadabra" panose="02000603000000000000" pitchFamily="2" charset="0"/>
                </a:rPr>
                <a:t>e</a:t>
              </a:r>
            </a:p>
          </p:txBody>
        </p:sp>
      </p:grpSp>
      <p:pic>
        <p:nvPicPr>
          <p:cNvPr id="34" name="Image 33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0" t="3920" r="10171" b="9738"/>
          <a:stretch/>
        </p:blipFill>
        <p:spPr>
          <a:xfrm>
            <a:off x="2414714" y="2095461"/>
            <a:ext cx="1592894" cy="1684440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806" y="2245903"/>
            <a:ext cx="747504" cy="747504"/>
          </a:xfrm>
          <a:prstGeom prst="rect">
            <a:avLst/>
          </a:prstGeom>
        </p:spPr>
      </p:pic>
      <p:pic>
        <p:nvPicPr>
          <p:cNvPr id="37" name="Image 3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106" y="2979454"/>
            <a:ext cx="648027" cy="648027"/>
          </a:xfrm>
          <a:prstGeom prst="rect">
            <a:avLst/>
          </a:prstGeom>
        </p:spPr>
      </p:pic>
      <p:pic>
        <p:nvPicPr>
          <p:cNvPr id="38" name="Image 3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0660">
            <a:off x="7157339" y="2080619"/>
            <a:ext cx="938123" cy="1876246"/>
          </a:xfrm>
          <a:prstGeom prst="rect">
            <a:avLst/>
          </a:prstGeom>
        </p:spPr>
      </p:pic>
      <p:pic>
        <p:nvPicPr>
          <p:cNvPr id="39" name="Image 3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779" y="2171477"/>
            <a:ext cx="1225828" cy="1225828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569" y="2619655"/>
            <a:ext cx="1013389" cy="1084161"/>
          </a:xfrm>
          <a:prstGeom prst="rect">
            <a:avLst/>
          </a:prstGeom>
        </p:spPr>
      </p:pic>
      <p:pic>
        <p:nvPicPr>
          <p:cNvPr id="41" name="Image 4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8219">
            <a:off x="316679" y="4128107"/>
            <a:ext cx="1679069" cy="1611906"/>
          </a:xfrm>
          <a:prstGeom prst="rect">
            <a:avLst/>
          </a:prstGeom>
        </p:spPr>
      </p:pic>
      <p:sp>
        <p:nvSpPr>
          <p:cNvPr id="42" name="ZoneTexte 41"/>
          <p:cNvSpPr txBox="1"/>
          <p:nvPr/>
        </p:nvSpPr>
        <p:spPr>
          <a:xfrm rot="20623877">
            <a:off x="371437" y="3890374"/>
            <a:ext cx="42313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>
                <a:latin typeface="April Flowers" pitchFamily="2" charset="0"/>
              </a:rPr>
              <a:t>Hello !</a:t>
            </a:r>
          </a:p>
        </p:txBody>
      </p:sp>
      <p:pic>
        <p:nvPicPr>
          <p:cNvPr id="43" name="Image 4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422" y="4259840"/>
            <a:ext cx="1621873" cy="1348439"/>
          </a:xfrm>
          <a:prstGeom prst="rect">
            <a:avLst/>
          </a:prstGeom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940" y="4226748"/>
            <a:ext cx="1354358" cy="1459787"/>
          </a:xfrm>
          <a:prstGeom prst="rect">
            <a:avLst/>
          </a:prstGeom>
        </p:spPr>
      </p:pic>
      <p:sp>
        <p:nvSpPr>
          <p:cNvPr id="47" name="Rectangle à coins arrondis 46"/>
          <p:cNvSpPr/>
          <p:nvPr/>
        </p:nvSpPr>
        <p:spPr>
          <a:xfrm>
            <a:off x="6664694" y="4038837"/>
            <a:ext cx="1944771" cy="1790444"/>
          </a:xfrm>
          <a:prstGeom prst="round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5" name="Image 4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771" y="4120817"/>
            <a:ext cx="1770493" cy="1487462"/>
          </a:xfrm>
          <a:prstGeom prst="rect">
            <a:avLst/>
          </a:prstGeom>
        </p:spPr>
      </p:pic>
      <p:grpSp>
        <p:nvGrpSpPr>
          <p:cNvPr id="2" name="Groupe 1"/>
          <p:cNvGrpSpPr/>
          <p:nvPr/>
        </p:nvGrpSpPr>
        <p:grpSpPr>
          <a:xfrm>
            <a:off x="8858334" y="4071343"/>
            <a:ext cx="1944771" cy="1790444"/>
            <a:chOff x="8858334" y="4071343"/>
            <a:chExt cx="1944771" cy="1790444"/>
          </a:xfrm>
        </p:grpSpPr>
        <p:sp>
          <p:nvSpPr>
            <p:cNvPr id="46" name="Rectangle à coins arrondis 45"/>
            <p:cNvSpPr/>
            <p:nvPr/>
          </p:nvSpPr>
          <p:spPr>
            <a:xfrm>
              <a:off x="8858334" y="4071343"/>
              <a:ext cx="1944771" cy="1790444"/>
            </a:xfrm>
            <a:prstGeom prst="roundRect">
              <a:avLst/>
            </a:prstGeom>
            <a:ln w="762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8" name="Groupe 47"/>
            <p:cNvGrpSpPr/>
            <p:nvPr/>
          </p:nvGrpSpPr>
          <p:grpSpPr>
            <a:xfrm>
              <a:off x="9045209" y="4287158"/>
              <a:ext cx="1636143" cy="1338966"/>
              <a:chOff x="3034562" y="2934289"/>
              <a:chExt cx="4566252" cy="3811783"/>
            </a:xfrm>
          </p:grpSpPr>
          <p:pic>
            <p:nvPicPr>
              <p:cNvPr id="49" name="Image 48"/>
              <p:cNvPicPr>
                <a:picLocks noChangeAspect="1"/>
              </p:cNvPicPr>
              <p:nvPr/>
            </p:nvPicPr>
            <p:blipFill rotWithShape="1">
              <a:blip r:embed="rId1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275" r="49953"/>
              <a:stretch/>
            </p:blipFill>
            <p:spPr>
              <a:xfrm>
                <a:off x="4311018" y="4807478"/>
                <a:ext cx="1951149" cy="1938594"/>
              </a:xfrm>
              <a:prstGeom prst="rect">
                <a:avLst/>
              </a:prstGeom>
            </p:spPr>
          </p:pic>
          <p:pic>
            <p:nvPicPr>
              <p:cNvPr id="50" name="Image 49"/>
              <p:cNvPicPr>
                <a:picLocks noChangeAspect="1"/>
              </p:cNvPicPr>
              <p:nvPr/>
            </p:nvPicPr>
            <p:blipFill rotWithShape="1">
              <a:blip r:embed="rId1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088" t="49121" r="-858"/>
              <a:stretch/>
            </p:blipFill>
            <p:spPr>
              <a:xfrm>
                <a:off x="3034562" y="2942764"/>
                <a:ext cx="1932034" cy="1936190"/>
              </a:xfrm>
              <a:prstGeom prst="rect">
                <a:avLst/>
              </a:prstGeom>
            </p:spPr>
          </p:pic>
          <p:pic>
            <p:nvPicPr>
              <p:cNvPr id="51" name="Image 50"/>
              <p:cNvPicPr>
                <a:picLocks noChangeAspect="1"/>
              </p:cNvPicPr>
              <p:nvPr/>
            </p:nvPicPr>
            <p:blipFill rotWithShape="1">
              <a:blip r:embed="rId19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608" b="51359"/>
              <a:stretch/>
            </p:blipFill>
            <p:spPr>
              <a:xfrm>
                <a:off x="5606588" y="2934289"/>
                <a:ext cx="1994226" cy="192492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77642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772" t="1188" r="82401" b="70995"/>
          <a:stretch/>
        </p:blipFill>
        <p:spPr>
          <a:xfrm>
            <a:off x="528032" y="463057"/>
            <a:ext cx="2189408" cy="203486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17859" t="1175" r="65314" b="71008"/>
          <a:stretch/>
        </p:blipFill>
        <p:spPr>
          <a:xfrm>
            <a:off x="2717440" y="502276"/>
            <a:ext cx="2189408" cy="203486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l="35989" t="1356" r="47184" b="70827"/>
          <a:stretch/>
        </p:blipFill>
        <p:spPr>
          <a:xfrm>
            <a:off x="4924558" y="502276"/>
            <a:ext cx="2189408" cy="203486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/>
          <a:srcRect l="54119" t="1175" r="29054" b="71008"/>
          <a:stretch/>
        </p:blipFill>
        <p:spPr>
          <a:xfrm>
            <a:off x="7167090" y="472862"/>
            <a:ext cx="2189408" cy="203486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/>
          <a:srcRect l="72147" t="994" r="11026" b="71189"/>
          <a:stretch/>
        </p:blipFill>
        <p:spPr>
          <a:xfrm>
            <a:off x="9409622" y="463057"/>
            <a:ext cx="2189408" cy="203486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2"/>
          <a:srcRect l="851" t="29617" r="82322" b="42566"/>
          <a:stretch/>
        </p:blipFill>
        <p:spPr>
          <a:xfrm>
            <a:off x="563450" y="2497919"/>
            <a:ext cx="2189408" cy="203486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2"/>
          <a:srcRect l="18042" t="29727" r="65131" b="42456"/>
          <a:stretch/>
        </p:blipFill>
        <p:spPr>
          <a:xfrm>
            <a:off x="2770566" y="2537138"/>
            <a:ext cx="2189408" cy="203486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/>
          <a:srcRect l="36070" t="29727" r="47103" b="42456"/>
          <a:stretch/>
        </p:blipFill>
        <p:spPr>
          <a:xfrm>
            <a:off x="4977682" y="2537138"/>
            <a:ext cx="2189408" cy="2034862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2"/>
          <a:srcRect l="54301" t="29727" r="28872" b="42456"/>
          <a:stretch/>
        </p:blipFill>
        <p:spPr>
          <a:xfrm>
            <a:off x="7237923" y="2517529"/>
            <a:ext cx="2189408" cy="2034862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2"/>
          <a:srcRect l="72125" t="29546" r="11048" b="42637"/>
          <a:stretch/>
        </p:blipFill>
        <p:spPr>
          <a:xfrm>
            <a:off x="9427331" y="2537138"/>
            <a:ext cx="2189408" cy="2034862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2"/>
          <a:srcRect l="523" t="58350" r="82650" b="13833"/>
          <a:stretch/>
        </p:blipFill>
        <p:spPr>
          <a:xfrm>
            <a:off x="581158" y="4601414"/>
            <a:ext cx="2189408" cy="2034862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2"/>
          <a:srcRect l="17838" t="58350" r="65335" b="13833"/>
          <a:stretch/>
        </p:blipFill>
        <p:spPr>
          <a:xfrm>
            <a:off x="2752858" y="4590330"/>
            <a:ext cx="2189408" cy="2034862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2"/>
          <a:srcRect l="35968" t="58713" r="47205" b="13470"/>
          <a:stretch/>
        </p:blipFill>
        <p:spPr>
          <a:xfrm>
            <a:off x="5048515" y="4601414"/>
            <a:ext cx="2189408" cy="2034862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2"/>
          <a:srcRect l="54098" t="57988" r="29075" b="14195"/>
          <a:stretch/>
        </p:blipFill>
        <p:spPr>
          <a:xfrm>
            <a:off x="7326464" y="4584297"/>
            <a:ext cx="2189408" cy="2034862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2736760" y="22281"/>
            <a:ext cx="6432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Comic Sans MS" panose="030F0702030302020204" pitchFamily="66" charset="0"/>
              </a:rPr>
              <a:t>Sans cadre – Fond blanc</a:t>
            </a:r>
            <a:endParaRPr lang="fr-FR" sz="2400" dirty="0">
              <a:latin typeface="Comic Sans MS" panose="030F0702030302020204" pitchFamily="66" charset="0"/>
            </a:endParaRPr>
          </a:p>
        </p:txBody>
      </p:sp>
      <p:grpSp>
        <p:nvGrpSpPr>
          <p:cNvPr id="20" name="Groupe 19"/>
          <p:cNvGrpSpPr/>
          <p:nvPr/>
        </p:nvGrpSpPr>
        <p:grpSpPr>
          <a:xfrm>
            <a:off x="9604413" y="4706506"/>
            <a:ext cx="1944771" cy="1790444"/>
            <a:chOff x="8858334" y="4071343"/>
            <a:chExt cx="1944771" cy="1790444"/>
          </a:xfrm>
        </p:grpSpPr>
        <p:sp>
          <p:nvSpPr>
            <p:cNvPr id="21" name="Rectangle à coins arrondis 20"/>
            <p:cNvSpPr/>
            <p:nvPr/>
          </p:nvSpPr>
          <p:spPr>
            <a:xfrm>
              <a:off x="8858334" y="4071343"/>
              <a:ext cx="1944771" cy="1790444"/>
            </a:xfrm>
            <a:prstGeom prst="roundRect">
              <a:avLst/>
            </a:prstGeom>
            <a:ln w="762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2" name="Groupe 21"/>
            <p:cNvGrpSpPr/>
            <p:nvPr/>
          </p:nvGrpSpPr>
          <p:grpSpPr>
            <a:xfrm>
              <a:off x="9045209" y="4287158"/>
              <a:ext cx="1636143" cy="1338966"/>
              <a:chOff x="3034562" y="2934289"/>
              <a:chExt cx="4566252" cy="3811783"/>
            </a:xfrm>
          </p:grpSpPr>
          <p:pic>
            <p:nvPicPr>
              <p:cNvPr id="23" name="Image 22"/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275" r="49953"/>
              <a:stretch/>
            </p:blipFill>
            <p:spPr>
              <a:xfrm>
                <a:off x="4311018" y="4807478"/>
                <a:ext cx="1951149" cy="1938594"/>
              </a:xfrm>
              <a:prstGeom prst="rect">
                <a:avLst/>
              </a:prstGeom>
            </p:spPr>
          </p:pic>
          <p:pic>
            <p:nvPicPr>
              <p:cNvPr id="24" name="Image 23"/>
              <p:cNvPicPr>
                <a:picLocks noChangeAspect="1"/>
              </p:cNvPicPr>
              <p:nvPr/>
            </p:nvPicPr>
            <p:blipFill rotWithShape="1"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088" t="49121" r="-858"/>
              <a:stretch/>
            </p:blipFill>
            <p:spPr>
              <a:xfrm>
                <a:off x="3034562" y="2942764"/>
                <a:ext cx="1932034" cy="1936190"/>
              </a:xfrm>
              <a:prstGeom prst="rect">
                <a:avLst/>
              </a:prstGeom>
            </p:spPr>
          </p:pic>
          <p:pic>
            <p:nvPicPr>
              <p:cNvPr id="25" name="Image 24"/>
              <p:cNvPicPr>
                <a:picLocks noChangeAspect="1"/>
              </p:cNvPicPr>
              <p:nvPr/>
            </p:nvPicPr>
            <p:blipFill rotWithShape="1"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608" b="51359"/>
              <a:stretch/>
            </p:blipFill>
            <p:spPr>
              <a:xfrm>
                <a:off x="5606588" y="2934289"/>
                <a:ext cx="1994226" cy="192492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519571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72" t="1188" r="82401" b="70995"/>
          <a:stretch/>
        </p:blipFill>
        <p:spPr>
          <a:xfrm>
            <a:off x="528032" y="463057"/>
            <a:ext cx="2189408" cy="203486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859" t="1175" r="65314" b="71008"/>
          <a:stretch/>
        </p:blipFill>
        <p:spPr>
          <a:xfrm>
            <a:off x="2717440" y="502276"/>
            <a:ext cx="2189408" cy="203486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989" t="1356" r="47184" b="70827"/>
          <a:stretch/>
        </p:blipFill>
        <p:spPr>
          <a:xfrm>
            <a:off x="4924558" y="502276"/>
            <a:ext cx="2189408" cy="203486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119" t="1175" r="29054" b="71008"/>
          <a:stretch/>
        </p:blipFill>
        <p:spPr>
          <a:xfrm>
            <a:off x="7167090" y="472862"/>
            <a:ext cx="2189408" cy="203486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2147" t="994" r="11026" b="71189"/>
          <a:stretch/>
        </p:blipFill>
        <p:spPr>
          <a:xfrm>
            <a:off x="9409622" y="463057"/>
            <a:ext cx="2189408" cy="203486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51" t="29617" r="82322" b="42566"/>
          <a:stretch/>
        </p:blipFill>
        <p:spPr>
          <a:xfrm>
            <a:off x="563450" y="2497919"/>
            <a:ext cx="2189408" cy="203486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042" t="29727" r="65131" b="42456"/>
          <a:stretch/>
        </p:blipFill>
        <p:spPr>
          <a:xfrm>
            <a:off x="2770566" y="2537138"/>
            <a:ext cx="2189408" cy="203486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070" t="29727" r="47103" b="42456"/>
          <a:stretch/>
        </p:blipFill>
        <p:spPr>
          <a:xfrm>
            <a:off x="4977682" y="2537138"/>
            <a:ext cx="2189408" cy="2034862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301" t="29727" r="28872" b="42456"/>
          <a:stretch/>
        </p:blipFill>
        <p:spPr>
          <a:xfrm>
            <a:off x="7237923" y="2517529"/>
            <a:ext cx="2189408" cy="2034862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2125" t="29546" r="11048" b="42637"/>
          <a:stretch/>
        </p:blipFill>
        <p:spPr>
          <a:xfrm>
            <a:off x="9427331" y="2537138"/>
            <a:ext cx="2189408" cy="2034862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3" t="58350" r="82650" b="13833"/>
          <a:stretch/>
        </p:blipFill>
        <p:spPr>
          <a:xfrm>
            <a:off x="581158" y="4601414"/>
            <a:ext cx="2189408" cy="2034862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838" t="58350" r="65335" b="13833"/>
          <a:stretch/>
        </p:blipFill>
        <p:spPr>
          <a:xfrm>
            <a:off x="2841399" y="4572000"/>
            <a:ext cx="2189408" cy="2034862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968" t="58713" r="47205" b="13470"/>
          <a:stretch/>
        </p:blipFill>
        <p:spPr>
          <a:xfrm>
            <a:off x="5101640" y="4601414"/>
            <a:ext cx="2189408" cy="2034862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098" t="57988" r="29075" b="14195"/>
          <a:stretch/>
        </p:blipFill>
        <p:spPr>
          <a:xfrm>
            <a:off x="7361880" y="4532781"/>
            <a:ext cx="2189408" cy="2034862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2736760" y="22281"/>
            <a:ext cx="6432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Comic Sans MS" panose="030F0702030302020204" pitchFamily="66" charset="0"/>
              </a:rPr>
              <a:t>Sans cadre – Fond transparent</a:t>
            </a:r>
            <a:endParaRPr lang="fr-FR" sz="2400" dirty="0">
              <a:latin typeface="Comic Sans MS" panose="030F0702030302020204" pitchFamily="66" charset="0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9675245" y="4674599"/>
            <a:ext cx="1944771" cy="1790444"/>
            <a:chOff x="9675245" y="4674599"/>
            <a:chExt cx="1944771" cy="1790444"/>
          </a:xfrm>
        </p:grpSpPr>
        <p:sp>
          <p:nvSpPr>
            <p:cNvPr id="31" name="Rectangle à coins arrondis 30"/>
            <p:cNvSpPr/>
            <p:nvPr/>
          </p:nvSpPr>
          <p:spPr>
            <a:xfrm>
              <a:off x="9675245" y="4674599"/>
              <a:ext cx="1944771" cy="1790444"/>
            </a:xfrm>
            <a:prstGeom prst="round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32" name="Image 31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7583" t="69321" r="12618" b="15538"/>
            <a:stretch/>
          </p:blipFill>
          <p:spPr>
            <a:xfrm>
              <a:off x="9806272" y="4819335"/>
              <a:ext cx="1682715" cy="14617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8737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2356" t="3829" r="83885" b="73284"/>
          <a:stretch/>
        </p:blipFill>
        <p:spPr>
          <a:xfrm>
            <a:off x="830687" y="682580"/>
            <a:ext cx="1790164" cy="167425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19938" t="3640" r="67195" b="74353"/>
          <a:stretch/>
        </p:blipFill>
        <p:spPr>
          <a:xfrm>
            <a:off x="2846231" y="682580"/>
            <a:ext cx="1674254" cy="160985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l="37771" t="3821" r="48768" b="74348"/>
          <a:stretch/>
        </p:blipFill>
        <p:spPr>
          <a:xfrm>
            <a:off x="4971245" y="682580"/>
            <a:ext cx="1751527" cy="159698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/>
          <a:srcRect l="55307" t="4961" r="30043" b="74705"/>
          <a:stretch/>
        </p:blipFill>
        <p:spPr>
          <a:xfrm>
            <a:off x="7270122" y="811369"/>
            <a:ext cx="1906073" cy="148751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/>
          <a:srcRect l="73533" t="3810" r="12214" b="74007"/>
          <a:stretch/>
        </p:blipFill>
        <p:spPr>
          <a:xfrm>
            <a:off x="9517484" y="708338"/>
            <a:ext cx="1854559" cy="162273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2"/>
          <a:srcRect l="2732" t="31470" r="84401" b="45114"/>
          <a:stretch/>
        </p:blipFill>
        <p:spPr>
          <a:xfrm>
            <a:off x="817806" y="2498500"/>
            <a:ext cx="1674255" cy="171289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2"/>
          <a:srcRect l="19923" t="31778" r="67011" b="44981"/>
          <a:stretch/>
        </p:blipFill>
        <p:spPr>
          <a:xfrm>
            <a:off x="2820473" y="2550017"/>
            <a:ext cx="1700012" cy="1700011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/>
          <a:srcRect l="37654" t="32130" r="48984" b="45510"/>
          <a:stretch/>
        </p:blipFill>
        <p:spPr>
          <a:xfrm>
            <a:off x="5061398" y="2575775"/>
            <a:ext cx="1738649" cy="163561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2"/>
          <a:srcRect l="56181" t="32130" r="30456" b="45510"/>
          <a:stretch/>
        </p:blipFill>
        <p:spPr>
          <a:xfrm>
            <a:off x="7482625" y="2575774"/>
            <a:ext cx="1738648" cy="1635617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2"/>
          <a:srcRect l="73610" t="32124" r="12434" b="45164"/>
          <a:stretch/>
        </p:blipFill>
        <p:spPr>
          <a:xfrm>
            <a:off x="9556122" y="2575774"/>
            <a:ext cx="1815921" cy="166137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2"/>
          <a:srcRect l="2007" t="60294" r="84233" b="16290"/>
          <a:stretch/>
        </p:blipFill>
        <p:spPr>
          <a:xfrm>
            <a:off x="830688" y="4358510"/>
            <a:ext cx="1790163" cy="171289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2"/>
          <a:srcRect l="19521" t="60999" r="66820" b="16641"/>
          <a:stretch/>
        </p:blipFill>
        <p:spPr>
          <a:xfrm>
            <a:off x="2867158" y="4397146"/>
            <a:ext cx="1777285" cy="163561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2"/>
          <a:srcRect l="37651" t="60658" r="48689" b="16455"/>
          <a:stretch/>
        </p:blipFill>
        <p:spPr>
          <a:xfrm>
            <a:off x="5064615" y="4397146"/>
            <a:ext cx="1777284" cy="1674254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2"/>
          <a:srcRect l="55385" t="60637" r="30065" b="17532"/>
          <a:stretch/>
        </p:blipFill>
        <p:spPr>
          <a:xfrm>
            <a:off x="7482622" y="4488286"/>
            <a:ext cx="1893195" cy="1596982"/>
          </a:xfrm>
          <a:prstGeom prst="round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2736760" y="22281"/>
            <a:ext cx="6432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Comic Sans MS" panose="030F0702030302020204" pitchFamily="66" charset="0"/>
              </a:rPr>
              <a:t>Sans cadre – Fond blanc</a:t>
            </a:r>
            <a:endParaRPr lang="fr-FR" sz="2400" dirty="0">
              <a:latin typeface="Comic Sans MS" panose="030F0702030302020204" pitchFamily="66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/>
          <a:srcRect l="77583" t="69321" r="12618" b="15538"/>
          <a:stretch/>
        </p:blipFill>
        <p:spPr>
          <a:xfrm>
            <a:off x="9517484" y="4481847"/>
            <a:ext cx="1682715" cy="146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416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56" t="3829" r="83885" b="73284"/>
          <a:stretch/>
        </p:blipFill>
        <p:spPr>
          <a:xfrm>
            <a:off x="830687" y="682580"/>
            <a:ext cx="1790164" cy="167425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938" t="3640" r="67195" b="74353"/>
          <a:stretch/>
        </p:blipFill>
        <p:spPr>
          <a:xfrm>
            <a:off x="2846231" y="682580"/>
            <a:ext cx="1674254" cy="160985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771" t="3821" r="48768" b="74348"/>
          <a:stretch/>
        </p:blipFill>
        <p:spPr>
          <a:xfrm>
            <a:off x="4971245" y="682580"/>
            <a:ext cx="1751527" cy="159698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307" t="4961" r="30043" b="74705"/>
          <a:stretch/>
        </p:blipFill>
        <p:spPr>
          <a:xfrm>
            <a:off x="7270122" y="811369"/>
            <a:ext cx="1906073" cy="148751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533" t="3810" r="12214" b="74007"/>
          <a:stretch/>
        </p:blipFill>
        <p:spPr>
          <a:xfrm>
            <a:off x="9517484" y="708338"/>
            <a:ext cx="1854559" cy="162273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32" t="31470" r="84401" b="45114"/>
          <a:stretch/>
        </p:blipFill>
        <p:spPr>
          <a:xfrm>
            <a:off x="817806" y="2498500"/>
            <a:ext cx="1674255" cy="171289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923" t="31778" r="67011" b="44981"/>
          <a:stretch/>
        </p:blipFill>
        <p:spPr>
          <a:xfrm>
            <a:off x="2820473" y="2550017"/>
            <a:ext cx="1700012" cy="1700011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654" t="32130" r="48984" b="45510"/>
          <a:stretch/>
        </p:blipFill>
        <p:spPr>
          <a:xfrm>
            <a:off x="5061398" y="2575775"/>
            <a:ext cx="1738649" cy="163561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181" t="32130" r="30456" b="45510"/>
          <a:stretch/>
        </p:blipFill>
        <p:spPr>
          <a:xfrm>
            <a:off x="7482625" y="2575774"/>
            <a:ext cx="1738648" cy="1635617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610" t="32124" r="12434" b="45164"/>
          <a:stretch/>
        </p:blipFill>
        <p:spPr>
          <a:xfrm>
            <a:off x="9556122" y="2575774"/>
            <a:ext cx="1815921" cy="166137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07" t="60294" r="84233" b="16290"/>
          <a:stretch/>
        </p:blipFill>
        <p:spPr>
          <a:xfrm>
            <a:off x="875763" y="4250028"/>
            <a:ext cx="1790163" cy="171289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521" t="60999" r="66820" b="16641"/>
          <a:stretch/>
        </p:blipFill>
        <p:spPr>
          <a:xfrm>
            <a:off x="2743200" y="4404573"/>
            <a:ext cx="1777285" cy="163561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651" t="60658" r="48689" b="16455"/>
          <a:stretch/>
        </p:blipFill>
        <p:spPr>
          <a:xfrm>
            <a:off x="5087155" y="4404573"/>
            <a:ext cx="1777284" cy="1674254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385" t="60637" r="30065" b="17532"/>
          <a:stretch/>
        </p:blipFill>
        <p:spPr>
          <a:xfrm>
            <a:off x="7328078" y="4584879"/>
            <a:ext cx="1893195" cy="1596982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2736760" y="22281"/>
            <a:ext cx="6432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Comic Sans MS" panose="030F0702030302020204" pitchFamily="66" charset="0"/>
              </a:rPr>
              <a:t>Sans cadre – Fond transparent</a:t>
            </a:r>
            <a:endParaRPr lang="fr-FR" sz="2400" dirty="0">
              <a:latin typeface="Comic Sans MS" panose="030F0702030302020204" pitchFamily="66" charset="0"/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7583" t="69321" r="12618" b="15538"/>
          <a:stretch/>
        </p:blipFill>
        <p:spPr>
          <a:xfrm>
            <a:off x="9517484" y="4481847"/>
            <a:ext cx="1682715" cy="146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5025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57</TotalTime>
  <Words>28</Words>
  <Application>Microsoft Office PowerPoint</Application>
  <PresentationFormat>Grand écran</PresentationFormat>
  <Paragraphs>11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3" baseType="lpstr">
      <vt:lpstr>April Flowers</vt:lpstr>
      <vt:lpstr>Arial</vt:lpstr>
      <vt:lpstr>Comic Sans MS</vt:lpstr>
      <vt:lpstr>Cursive Dumont maternelle gras</vt:lpstr>
      <vt:lpstr>Cursive standard</vt:lpstr>
      <vt:lpstr>Garamond</vt:lpstr>
      <vt:lpstr>HelloAbracadabra</vt:lpstr>
      <vt:lpstr>Organique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Aurélia LECLAIRE</dc:creator>
  <cp:lastModifiedBy>Aurélia LECLAIRE</cp:lastModifiedBy>
  <cp:revision>5</cp:revision>
  <dcterms:created xsi:type="dcterms:W3CDTF">2018-05-29T15:08:15Z</dcterms:created>
  <dcterms:modified xsi:type="dcterms:W3CDTF">2018-06-10T08:04:21Z</dcterms:modified>
</cp:coreProperties>
</file>