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256" r:id="rId2"/>
    <p:sldId id="30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5" r:id="rId50"/>
  </p:sldIdLst>
  <p:sldSz cx="7559675" cy="10691813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2515" autoAdjust="0"/>
  </p:normalViewPr>
  <p:slideViewPr>
    <p:cSldViewPr snapToGrid="0">
      <p:cViewPr varScale="1">
        <p:scale>
          <a:sx n="51" d="100"/>
          <a:sy n="51" d="100"/>
        </p:scale>
        <p:origin x="26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6C34D-1528-4AF8-A440-4B4DA2DA67C2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51063" y="1241425"/>
            <a:ext cx="23669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03A2F-3ADB-4C90-9642-B7BB73F35A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9587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003A2F-3ADB-4C90-9642-B7BB73F35AA1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9756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C715-A6EA-45E6-B001-C22E2A47463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DADF-DB09-4921-8CFE-6842E1256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590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C715-A6EA-45E6-B001-C22E2A47463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DADF-DB09-4921-8CFE-6842E1256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7346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C715-A6EA-45E6-B001-C22E2A47463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DADF-DB09-4921-8CFE-6842E1256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1249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C715-A6EA-45E6-B001-C22E2A47463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DADF-DB09-4921-8CFE-6842E1256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885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C715-A6EA-45E6-B001-C22E2A47463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DADF-DB09-4921-8CFE-6842E1256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667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C715-A6EA-45E6-B001-C22E2A47463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DADF-DB09-4921-8CFE-6842E1256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532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C715-A6EA-45E6-B001-C22E2A47463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DADF-DB09-4921-8CFE-6842E1256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474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C715-A6EA-45E6-B001-C22E2A47463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DADF-DB09-4921-8CFE-6842E1256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9646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C715-A6EA-45E6-B001-C22E2A47463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DADF-DB09-4921-8CFE-6842E1256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19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C715-A6EA-45E6-B001-C22E2A47463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DADF-DB09-4921-8CFE-6842E1256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8936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C715-A6EA-45E6-B001-C22E2A47463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7DADF-DB09-4921-8CFE-6842E1256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772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5C715-A6EA-45E6-B001-C22E2A47463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7DADF-DB09-4921-8CFE-6842E1256D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304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0.png"/><Relationship Id="rId7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9.png"/><Relationship Id="rId7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5.png"/><Relationship Id="rId7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jpg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1.png"/><Relationship Id="rId7" Type="http://schemas.openxmlformats.org/officeDocument/2006/relationships/image" Target="../media/image4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10" Type="http://schemas.openxmlformats.org/officeDocument/2006/relationships/image" Target="../media/image52.png"/><Relationship Id="rId4" Type="http://schemas.openxmlformats.org/officeDocument/2006/relationships/image" Target="../media/image13.jpg"/><Relationship Id="rId9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png"/><Relationship Id="rId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7.png"/><Relationship Id="rId7" Type="http://schemas.openxmlformats.org/officeDocument/2006/relationships/image" Target="../media/image5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61.png"/><Relationship Id="rId5" Type="http://schemas.openxmlformats.org/officeDocument/2006/relationships/image" Target="../media/image14.jpg"/><Relationship Id="rId10" Type="http://schemas.openxmlformats.org/officeDocument/2006/relationships/image" Target="../media/image60.png"/><Relationship Id="rId4" Type="http://schemas.openxmlformats.org/officeDocument/2006/relationships/image" Target="../media/image11.png"/><Relationship Id="rId9" Type="http://schemas.openxmlformats.org/officeDocument/2006/relationships/image" Target="../media/image5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500E51F-28E5-4A92-998A-8FED92D6F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6992"/>
            <a:ext cx="7559675" cy="755967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A836B36-20B1-4A5E-AC40-2DC4CB0B6392}"/>
              </a:ext>
            </a:extLst>
          </p:cNvPr>
          <p:cNvSpPr txBox="1"/>
          <p:nvPr/>
        </p:nvSpPr>
        <p:spPr>
          <a:xfrm>
            <a:off x="-190602" y="2741822"/>
            <a:ext cx="791556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dirty="0">
                <a:solidFill>
                  <a:srgbClr val="FF0000"/>
                </a:solidFill>
                <a:latin typeface="ScrapItUp" panose="02000603000000000000" pitchFamily="2" charset="0"/>
                <a:ea typeface="ScrapItUp" panose="02000603000000000000" pitchFamily="2" charset="0"/>
              </a:rPr>
              <a:t>i</a:t>
            </a:r>
            <a:r>
              <a:rPr lang="fr-FR" sz="11500" dirty="0">
                <a:solidFill>
                  <a:srgbClr val="FFC000"/>
                </a:solidFill>
                <a:latin typeface="ScrapItUp" panose="02000603000000000000" pitchFamily="2" charset="0"/>
                <a:ea typeface="ScrapItUp" panose="02000603000000000000" pitchFamily="2" charset="0"/>
              </a:rPr>
              <a:t>l</a:t>
            </a:r>
            <a:r>
              <a:rPr lang="fr-FR" sz="11500" dirty="0">
                <a:solidFill>
                  <a:srgbClr val="FFFF00"/>
                </a:solidFill>
                <a:latin typeface="ScrapItUp" panose="02000603000000000000" pitchFamily="2" charset="0"/>
                <a:ea typeface="ScrapItUp" panose="02000603000000000000" pitchFamily="2" charset="0"/>
              </a:rPr>
              <a:t>l</a:t>
            </a:r>
            <a:r>
              <a:rPr lang="fr-FR" sz="11500" dirty="0">
                <a:solidFill>
                  <a:srgbClr val="92D050"/>
                </a:solidFill>
                <a:latin typeface="ScrapItUp" panose="02000603000000000000" pitchFamily="2" charset="0"/>
                <a:ea typeface="ScrapItUp" panose="02000603000000000000" pitchFamily="2" charset="0"/>
              </a:rPr>
              <a:t>u</a:t>
            </a:r>
            <a:r>
              <a:rPr lang="fr-FR" sz="11500" dirty="0">
                <a:solidFill>
                  <a:srgbClr val="00B050"/>
                </a:solidFill>
                <a:latin typeface="ScrapItUp" panose="02000603000000000000" pitchFamily="2" charset="0"/>
                <a:ea typeface="ScrapItUp" panose="02000603000000000000" pitchFamily="2" charset="0"/>
              </a:rPr>
              <a:t>s</a:t>
            </a:r>
            <a:r>
              <a:rPr lang="fr-FR" sz="11500" dirty="0">
                <a:solidFill>
                  <a:srgbClr val="00B0F0"/>
                </a:solidFill>
                <a:latin typeface="ScrapItUp" panose="02000603000000000000" pitchFamily="2" charset="0"/>
                <a:ea typeface="ScrapItUp" panose="02000603000000000000" pitchFamily="2" charset="0"/>
              </a:rPr>
              <a:t>t</a:t>
            </a:r>
            <a:r>
              <a:rPr lang="fr-FR" sz="11500" dirty="0">
                <a:solidFill>
                  <a:srgbClr val="7030A0"/>
                </a:solidFill>
                <a:latin typeface="ScrapItUp" panose="02000603000000000000" pitchFamily="2" charset="0"/>
                <a:ea typeface="ScrapItUp" panose="02000603000000000000" pitchFamily="2" charset="0"/>
              </a:rPr>
              <a:t>r</a:t>
            </a:r>
            <a:r>
              <a:rPr lang="fr-FR" sz="11500" dirty="0">
                <a:solidFill>
                  <a:srgbClr val="FF3399"/>
                </a:solidFill>
                <a:latin typeface="ScrapItUp" panose="02000603000000000000" pitchFamily="2" charset="0"/>
                <a:ea typeface="ScrapItUp" panose="02000603000000000000" pitchFamily="2" charset="0"/>
              </a:rPr>
              <a:t>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75229B2-746B-48F4-A34B-5DDBAA7C0ADE}"/>
              </a:ext>
            </a:extLst>
          </p:cNvPr>
          <p:cNvSpPr txBox="1"/>
          <p:nvPr/>
        </p:nvSpPr>
        <p:spPr>
          <a:xfrm>
            <a:off x="173975" y="939291"/>
            <a:ext cx="7186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latin typeface="Cursive standard" pitchFamily="2" charset="0"/>
                <a:ea typeface="Chewy" panose="02000000000000000000" pitchFamily="2" charset="0"/>
              </a:rPr>
              <a:t>Notre</a:t>
            </a:r>
            <a:endParaRPr lang="fr-FR" sz="3600" dirty="0"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61E1C26-7BD6-4275-B007-A8074AF344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1587">
            <a:off x="2579111" y="4937256"/>
            <a:ext cx="2401450" cy="329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9F36664-8CB9-40C4-9CE4-D9D024EC592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4107" y="1593404"/>
            <a:ext cx="6218802" cy="153048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66683E4-A583-466F-AA78-C37FCCBCA01E}"/>
              </a:ext>
            </a:extLst>
          </p:cNvPr>
          <p:cNvSpPr txBox="1"/>
          <p:nvPr/>
        </p:nvSpPr>
        <p:spPr>
          <a:xfrm>
            <a:off x="0" y="8875359"/>
            <a:ext cx="75596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>
                <a:latin typeface="GeosansLight" panose="02000603020000020003" pitchFamily="2" charset="0"/>
              </a:rPr>
              <a:t>Classe de …..</a:t>
            </a:r>
          </a:p>
          <a:p>
            <a:pPr algn="ctr"/>
            <a:r>
              <a:rPr lang="fr-FR" sz="5400" b="1" dirty="0">
                <a:latin typeface="GeosansLight" panose="02000603020000020003" pitchFamily="2" charset="0"/>
              </a:rPr>
              <a:t>202…-202…</a:t>
            </a:r>
          </a:p>
        </p:txBody>
      </p:sp>
    </p:spTree>
    <p:extLst>
      <p:ext uri="{BB962C8B-B14F-4D97-AF65-F5344CB8AC3E}">
        <p14:creationId xmlns:p14="http://schemas.microsoft.com/office/powerpoint/2010/main" val="576874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BD83DEF6-ACDE-4C05-B659-414341272C1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75" y="1500370"/>
            <a:ext cx="513230" cy="453405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8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latin typeface="Cursive standard" pitchFamily="2" charset="0"/>
              </a:rPr>
              <a:t>Boubou le bourdon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9FFBECC-FF01-467B-8807-F12DA6B82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37" y="1304792"/>
            <a:ext cx="882315" cy="97733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06784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7186AE6-391B-45C8-BD85-2EA2927704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3"/>
          <a:stretch/>
        </p:blipFill>
        <p:spPr>
          <a:xfrm rot="21083097">
            <a:off x="3564634" y="4360678"/>
            <a:ext cx="2446683" cy="19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667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D7B37C1-67BC-48D8-A619-38B1262D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008" y="1374853"/>
            <a:ext cx="529535" cy="509713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9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Cursive standard" pitchFamily="2" charset="0"/>
              </a:rPr>
              <a:t>La ronde de la chenille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8169D1-58F6-4945-8271-C2F4541458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6572064" y="9716182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CC7BC704-AD53-4458-91DE-CB93798114A4}"/>
              </a:ext>
            </a:extLst>
          </p:cNvPr>
          <p:cNvCxnSpPr>
            <a:cxnSpLocks/>
          </p:cNvCxnSpPr>
          <p:nvPr/>
        </p:nvCxnSpPr>
        <p:spPr>
          <a:xfrm flipV="1">
            <a:off x="810577" y="5180308"/>
            <a:ext cx="0" cy="537245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D6DB1FF8-BB0E-4787-8835-1AB830D72E69}"/>
              </a:ext>
            </a:extLst>
          </p:cNvPr>
          <p:cNvCxnSpPr>
            <a:cxnSpLocks/>
          </p:cNvCxnSpPr>
          <p:nvPr/>
        </p:nvCxnSpPr>
        <p:spPr>
          <a:xfrm>
            <a:off x="6845476" y="5073296"/>
            <a:ext cx="0" cy="5452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1C99B6A7-28C9-4AAB-97D8-DCF199EAF2B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49" b="55198"/>
          <a:stretch/>
        </p:blipFill>
        <p:spPr>
          <a:xfrm>
            <a:off x="6440371" y="4298715"/>
            <a:ext cx="810211" cy="61786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FDCED53-C791-4B5C-B4ED-7716A3E49A4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6" t="55237" r="40266"/>
          <a:stretch/>
        </p:blipFill>
        <p:spPr>
          <a:xfrm rot="5400000" flipV="1">
            <a:off x="431199" y="4083577"/>
            <a:ext cx="910234" cy="1069205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1A8AF642-B594-4291-8EC0-15783DA243E1}"/>
              </a:ext>
            </a:extLst>
          </p:cNvPr>
          <p:cNvSpPr/>
          <p:nvPr/>
        </p:nvSpPr>
        <p:spPr>
          <a:xfrm>
            <a:off x="196948" y="4916581"/>
            <a:ext cx="280928" cy="2637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4909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970" y="1521182"/>
            <a:ext cx="518125" cy="51812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5E14AA4-BE03-4125-B47C-54477069F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027" y="1511509"/>
            <a:ext cx="530903" cy="52779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1675696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10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latin typeface="Cursive standard" pitchFamily="2" charset="0"/>
              </a:rPr>
              <a:t>L’orage sur la mer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16182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98AF3E3-7C50-40EA-A8AA-F75D72BD94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904" y="3583876"/>
            <a:ext cx="1348341" cy="13190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BA31CA8-A49A-4186-9F7D-22DDF1A3D8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25" y="6753719"/>
            <a:ext cx="5873320" cy="124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10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774" y="1428292"/>
            <a:ext cx="518125" cy="51812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074" y="1582806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11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Cursive standard" pitchFamily="2" charset="0"/>
              </a:rPr>
              <a:t>F </a:t>
            </a:r>
            <a:r>
              <a:rPr lang="fr-FR" sz="4000" dirty="0" err="1">
                <a:latin typeface="Cursive standard" pitchFamily="2" charset="0"/>
              </a:rPr>
              <a:t>lora</a:t>
            </a:r>
            <a:r>
              <a:rPr lang="fr-FR" sz="4000" dirty="0">
                <a:latin typeface="Cursive standard" pitchFamily="2" charset="0"/>
              </a:rPr>
              <a:t> de fleur en fleur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16182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2C439C-DD6D-4C52-AFD5-66CFBC409B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74" y="6396579"/>
            <a:ext cx="1297403" cy="80057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F7708E3-A24F-45C9-AAE9-96DD9E78D8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789" y="6531934"/>
            <a:ext cx="1297403" cy="80057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701D7C3-9434-44F5-B319-9C3AA234A55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84"/>
          <a:stretch/>
        </p:blipFill>
        <p:spPr>
          <a:xfrm rot="12565321">
            <a:off x="1189573" y="3565852"/>
            <a:ext cx="871386" cy="71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523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D7B37C1-67BC-48D8-A619-38B1262D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695" y="1427787"/>
            <a:ext cx="529535" cy="50971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4D03729-C1CC-476D-97AD-6EC56A461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900" y="1439797"/>
            <a:ext cx="351157" cy="49770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1573889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12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Cursive standard" pitchFamily="2" charset="0"/>
              </a:rPr>
              <a:t>La baguette arc-en-ciel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16182"/>
            <a:ext cx="678518" cy="65544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ECD5D2C-832D-4B8B-A72B-82B1DA3719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8496" y="6117686"/>
            <a:ext cx="781466" cy="120741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9B193AD-A5AF-4B0F-86DD-C2CDED4A37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014" y="2415141"/>
            <a:ext cx="498464" cy="104856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67C07CA-01A9-4EEE-B651-0513DC2423B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3" t="-3941" r="-2760" b="3941"/>
          <a:stretch/>
        </p:blipFill>
        <p:spPr>
          <a:xfrm rot="20567084">
            <a:off x="2134887" y="5546944"/>
            <a:ext cx="3255364" cy="839863"/>
          </a:xfrm>
          <a:prstGeom prst="rect">
            <a:avLst/>
          </a:prstGeom>
        </p:spPr>
      </p:pic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C569F161-1320-42AC-BA5D-26BBA9EF1E87}"/>
              </a:ext>
            </a:extLst>
          </p:cNvPr>
          <p:cNvCxnSpPr>
            <a:cxnSpLocks/>
          </p:cNvCxnSpPr>
          <p:nvPr/>
        </p:nvCxnSpPr>
        <p:spPr>
          <a:xfrm flipV="1">
            <a:off x="5422843" y="3392953"/>
            <a:ext cx="0" cy="537245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722F3F61-DCD9-4EFF-A75F-101A178D89BE}"/>
              </a:ext>
            </a:extLst>
          </p:cNvPr>
          <p:cNvCxnSpPr>
            <a:cxnSpLocks/>
          </p:cNvCxnSpPr>
          <p:nvPr/>
        </p:nvCxnSpPr>
        <p:spPr>
          <a:xfrm>
            <a:off x="6515621" y="6924544"/>
            <a:ext cx="0" cy="5452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053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D7B37C1-67BC-48D8-A619-38B1262D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186" y="1629710"/>
            <a:ext cx="529535" cy="50971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83DEF6-ACDE-4C05-B659-414341272C1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610" y="1629710"/>
            <a:ext cx="513230" cy="45340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0150284-E97B-4206-B2EA-3671F15AD54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085" y="1604429"/>
            <a:ext cx="494922" cy="47576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461" y="1702760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13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La balançoire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8169D1-58F6-4945-8271-C2F45414584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6424089" y="9713926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9C30F5A-ACAB-4006-8B69-81501CA209AE}"/>
              </a:ext>
            </a:extLst>
          </p:cNvPr>
          <p:cNvCxnSpPr>
            <a:cxnSpLocks/>
          </p:cNvCxnSpPr>
          <p:nvPr/>
        </p:nvCxnSpPr>
        <p:spPr>
          <a:xfrm flipV="1">
            <a:off x="2429006" y="4298715"/>
            <a:ext cx="0" cy="537245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7AF4813-F867-4066-A22B-1BAE3247731D}"/>
              </a:ext>
            </a:extLst>
          </p:cNvPr>
          <p:cNvCxnSpPr>
            <a:cxnSpLocks/>
          </p:cNvCxnSpPr>
          <p:nvPr/>
        </p:nvCxnSpPr>
        <p:spPr>
          <a:xfrm>
            <a:off x="5882574" y="4379309"/>
            <a:ext cx="0" cy="5452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6A4D4469-AFDA-42DA-878A-561B6AFF28F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470" t="33679" r="56455" b="21173"/>
          <a:stretch/>
        </p:blipFill>
        <p:spPr>
          <a:xfrm>
            <a:off x="2863165" y="7867108"/>
            <a:ext cx="1796842" cy="236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65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004B7C1D-B05D-4150-A5E8-DCDCB4331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280" y="1748187"/>
            <a:ext cx="399416" cy="52478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263" y="1828771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14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Lapinou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8169D1-58F6-4945-8271-C2F4541458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6572064" y="9716182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56287F20-4DF1-4C4E-B85D-A459A56755E1}"/>
              </a:ext>
            </a:extLst>
          </p:cNvPr>
          <p:cNvCxnSpPr>
            <a:cxnSpLocks/>
          </p:cNvCxnSpPr>
          <p:nvPr/>
        </p:nvCxnSpPr>
        <p:spPr>
          <a:xfrm flipV="1">
            <a:off x="2808833" y="4317748"/>
            <a:ext cx="0" cy="537245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714B8C9F-2A16-418F-A31B-930EC965DDEF}"/>
              </a:ext>
            </a:extLst>
          </p:cNvPr>
          <p:cNvCxnSpPr>
            <a:cxnSpLocks/>
          </p:cNvCxnSpPr>
          <p:nvPr/>
        </p:nvCxnSpPr>
        <p:spPr>
          <a:xfrm>
            <a:off x="3663197" y="5225153"/>
            <a:ext cx="0" cy="108645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9891BA35-CBD8-4AD8-AD10-648F9315FC6F}"/>
              </a:ext>
            </a:extLst>
          </p:cNvPr>
          <p:cNvSpPr txBox="1"/>
          <p:nvPr/>
        </p:nvSpPr>
        <p:spPr>
          <a:xfrm>
            <a:off x="2420388" y="4467253"/>
            <a:ext cx="1097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2339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D7B37C1-67BC-48D8-A619-38B1262D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069" y="1453054"/>
            <a:ext cx="529535" cy="50971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0150284-E97B-4206-B2EA-3671F15AD54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479" y="1410616"/>
            <a:ext cx="494922" cy="475760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15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latin typeface="Cursive standard" pitchFamily="2" charset="0"/>
              </a:rPr>
              <a:t>Le cercle de l’amitié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8169D1-58F6-4945-8271-C2F4541458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6467926" y="9733026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E665E67E-B409-4125-99CA-E849E0D3A9BB}"/>
              </a:ext>
            </a:extLst>
          </p:cNvPr>
          <p:cNvCxnSpPr>
            <a:cxnSpLocks/>
          </p:cNvCxnSpPr>
          <p:nvPr/>
        </p:nvCxnSpPr>
        <p:spPr>
          <a:xfrm flipV="1">
            <a:off x="867493" y="2695503"/>
            <a:ext cx="0" cy="537245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E68D0E7C-D3D2-4E82-84F0-18814D3B67DF}"/>
              </a:ext>
            </a:extLst>
          </p:cNvPr>
          <p:cNvCxnSpPr>
            <a:cxnSpLocks/>
          </p:cNvCxnSpPr>
          <p:nvPr/>
        </p:nvCxnSpPr>
        <p:spPr>
          <a:xfrm>
            <a:off x="2086377" y="3750842"/>
            <a:ext cx="1219531" cy="2309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7BE7AE57-0F95-4CC1-918C-21D8C318B72A}"/>
              </a:ext>
            </a:extLst>
          </p:cNvPr>
          <p:cNvCxnSpPr>
            <a:cxnSpLocks/>
          </p:cNvCxnSpPr>
          <p:nvPr/>
        </p:nvCxnSpPr>
        <p:spPr>
          <a:xfrm flipH="1">
            <a:off x="4276578" y="6660510"/>
            <a:ext cx="1298375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3E0EDFDD-05F9-404E-9046-EAF2DD6F3152}"/>
              </a:ext>
            </a:extLst>
          </p:cNvPr>
          <p:cNvCxnSpPr>
            <a:cxnSpLocks/>
          </p:cNvCxnSpPr>
          <p:nvPr/>
        </p:nvCxnSpPr>
        <p:spPr>
          <a:xfrm flipV="1">
            <a:off x="6786069" y="6123265"/>
            <a:ext cx="0" cy="537245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44A5A3B7-63F0-4531-A312-EF181B1965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588" y="3429152"/>
            <a:ext cx="450372" cy="26548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00B6A56-A0FF-47B6-806B-DAAE096929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820" y="6347550"/>
            <a:ext cx="450372" cy="26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52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712" y="1370647"/>
            <a:ext cx="518125" cy="51812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83DEF6-ACDE-4C05-B659-414341272C1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864" y="1444849"/>
            <a:ext cx="513230" cy="45340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29" y="1499375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16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Cursive standard" pitchFamily="2" charset="0"/>
              </a:rPr>
              <a:t>La chandelle de Gabrielle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16182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B4EB8A9-E1F0-429A-B2A8-F3F738E782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476" y="6262486"/>
            <a:ext cx="505815" cy="1011628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F70E07C6-FD3C-483E-9035-A9623BEEB8A8}"/>
              </a:ext>
            </a:extLst>
          </p:cNvPr>
          <p:cNvCxnSpPr>
            <a:cxnSpLocks/>
          </p:cNvCxnSpPr>
          <p:nvPr/>
        </p:nvCxnSpPr>
        <p:spPr>
          <a:xfrm flipV="1">
            <a:off x="3005782" y="4870697"/>
            <a:ext cx="0" cy="537245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718DDE8-FFE5-4D1F-8EA8-F31F2601927A}"/>
              </a:ext>
            </a:extLst>
          </p:cNvPr>
          <p:cNvCxnSpPr>
            <a:cxnSpLocks/>
          </p:cNvCxnSpPr>
          <p:nvPr/>
        </p:nvCxnSpPr>
        <p:spPr>
          <a:xfrm flipH="1">
            <a:off x="3756383" y="5781822"/>
            <a:ext cx="207193" cy="4806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4814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D7B37C1-67BC-48D8-A619-38B1262D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424" y="1608664"/>
            <a:ext cx="529535" cy="50971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571" y="1600252"/>
            <a:ext cx="518125" cy="51812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341" y="1754766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17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La pluie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890295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603E4B-0BEB-4EE6-B6DF-E0B335A3B2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18" y="2225049"/>
            <a:ext cx="1083555" cy="92333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8215E00-7E23-4A5B-A497-1E94CD2708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508" y="3784337"/>
            <a:ext cx="1291464" cy="1159419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85EEBE91-E717-4D61-A22A-CEA0048EA97C}"/>
              </a:ext>
            </a:extLst>
          </p:cNvPr>
          <p:cNvSpPr txBox="1"/>
          <p:nvPr/>
        </p:nvSpPr>
        <p:spPr>
          <a:xfrm>
            <a:off x="4869462" y="5625749"/>
            <a:ext cx="2740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SHHHH !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8B31499-0E3E-484A-BB66-5078FF5733A0}"/>
              </a:ext>
            </a:extLst>
          </p:cNvPr>
          <p:cNvCxnSpPr>
            <a:cxnSpLocks/>
          </p:cNvCxnSpPr>
          <p:nvPr/>
        </p:nvCxnSpPr>
        <p:spPr>
          <a:xfrm flipV="1">
            <a:off x="797155" y="4134690"/>
            <a:ext cx="0" cy="537245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6FCF4946-DBFB-461E-94D4-DC842373CF3F}"/>
              </a:ext>
            </a:extLst>
          </p:cNvPr>
          <p:cNvCxnSpPr>
            <a:cxnSpLocks/>
          </p:cNvCxnSpPr>
          <p:nvPr/>
        </p:nvCxnSpPr>
        <p:spPr>
          <a:xfrm>
            <a:off x="5045341" y="5090280"/>
            <a:ext cx="26209" cy="113150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169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500E51F-28E5-4A92-998A-8FED92D6F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2110"/>
            <a:ext cx="7559675" cy="306005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75229B2-746B-48F4-A34B-5DDBAA7C0ADE}"/>
              </a:ext>
            </a:extLst>
          </p:cNvPr>
          <p:cNvSpPr txBox="1"/>
          <p:nvPr/>
        </p:nvSpPr>
        <p:spPr>
          <a:xfrm>
            <a:off x="180304" y="458966"/>
            <a:ext cx="7186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latin typeface="Cursive standard" pitchFamily="2" charset="0"/>
                <a:ea typeface="Chewy" panose="02000000000000000000" pitchFamily="2" charset="0"/>
              </a:rPr>
              <a:t>Descriptif des pictogrammes</a:t>
            </a:r>
            <a:endParaRPr lang="fr-FR" sz="3600" dirty="0"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8A97C24-3379-4524-B6DD-A0E6414B58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20" y="1794521"/>
            <a:ext cx="529535" cy="50971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B43CA73-1449-4E77-A7E2-3395B7AA20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25" y="3776163"/>
            <a:ext cx="518125" cy="51812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E82C44D-2C64-401C-B917-CD1C64E1E8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88" y="4667469"/>
            <a:ext cx="399416" cy="5247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FA740E8-D21E-4A40-86BC-D3DD0E3054C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81" y="6614616"/>
            <a:ext cx="513230" cy="45340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E0AEDA4-23B9-4E0C-804C-840B98B6DE8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81" y="7687446"/>
            <a:ext cx="494922" cy="47576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34CB280-5527-465C-9F42-B612D98539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17" y="8696277"/>
            <a:ext cx="351157" cy="49770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0507C90-73A1-4BBF-8357-B302807836C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90" y="9704443"/>
            <a:ext cx="530903" cy="52779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EB777E1-9FFC-4C54-9543-81E66C02F58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88" y="11454526"/>
            <a:ext cx="699417" cy="36361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23FD3C-7CEB-4FAC-B831-ACB4F2ED72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20" y="2591495"/>
            <a:ext cx="882315" cy="97733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A675293-3B3F-41B4-8D0A-D634C24635B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030606"/>
              </a:clrFrom>
              <a:clrTo>
                <a:srgbClr val="03060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t="30235"/>
          <a:stretch/>
        </p:blipFill>
        <p:spPr>
          <a:xfrm>
            <a:off x="197465" y="5505388"/>
            <a:ext cx="1240546" cy="75602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3CB8187-D4C0-4C03-B6C1-3E84F4EF605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957" y="2701636"/>
            <a:ext cx="1475240" cy="147524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E88807D-3490-49A6-8959-6FA265F5F51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5453620" y="3538275"/>
            <a:ext cx="678518" cy="6554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18EBF2B-185D-4DF5-B3A1-03BC8DBC517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957" y="6148480"/>
            <a:ext cx="1475240" cy="147524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906B51C-2ADE-4936-B568-D65C73F41C00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5453620" y="7092308"/>
            <a:ext cx="678518" cy="655445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31904CB-FEA1-4E61-A84B-8986811E55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345979"/>
              </p:ext>
            </p:extLst>
          </p:nvPr>
        </p:nvGraphicFramePr>
        <p:xfrm>
          <a:off x="1336110" y="1434905"/>
          <a:ext cx="2443727" cy="90314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3727">
                  <a:extLst>
                    <a:ext uri="{9D8B030D-6E8A-4147-A177-3AD203B41FA5}">
                      <a16:colId xmlns:a16="http://schemas.microsoft.com/office/drawing/2014/main" val="2246399706"/>
                    </a:ext>
                  </a:extLst>
                </a:gridCol>
              </a:tblGrid>
              <a:tr h="1003495">
                <a:tc>
                  <a:txBody>
                    <a:bodyPr/>
                    <a:lstStyle/>
                    <a:p>
                      <a:pPr algn="l"/>
                      <a:r>
                        <a:rPr lang="fr-FR" sz="2800" dirty="0">
                          <a:latin typeface="GeosansLight" panose="02000603020000020003" pitchFamily="2" charset="0"/>
                        </a:rPr>
                        <a:t>Synchronisation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83602106"/>
                  </a:ext>
                </a:extLst>
              </a:tr>
              <a:tr h="1003495">
                <a:tc>
                  <a:txBody>
                    <a:bodyPr/>
                    <a:lstStyle/>
                    <a:p>
                      <a:pPr algn="l"/>
                      <a:r>
                        <a:rPr lang="fr-FR" sz="2800" dirty="0">
                          <a:latin typeface="GeosansLight" panose="02000603020000020003" pitchFamily="2" charset="0"/>
                        </a:rPr>
                        <a:t>Recentrage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2186098"/>
                  </a:ext>
                </a:extLst>
              </a:tr>
              <a:tr h="1003495">
                <a:tc>
                  <a:txBody>
                    <a:bodyPr/>
                    <a:lstStyle/>
                    <a:p>
                      <a:pPr algn="l"/>
                      <a:r>
                        <a:rPr lang="fr-FR" sz="2800" dirty="0">
                          <a:latin typeface="GeosansLight" panose="02000603020000020003" pitchFamily="2" charset="0"/>
                        </a:rPr>
                        <a:t>Apaisement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2726253"/>
                  </a:ext>
                </a:extLst>
              </a:tr>
              <a:tr h="1003495">
                <a:tc>
                  <a:txBody>
                    <a:bodyPr/>
                    <a:lstStyle/>
                    <a:p>
                      <a:pPr algn="l"/>
                      <a:r>
                        <a:rPr lang="fr-FR" sz="2800" dirty="0">
                          <a:latin typeface="GeosansLight" panose="02000603020000020003" pitchFamily="2" charset="0"/>
                        </a:rPr>
                        <a:t>Energie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4781493"/>
                  </a:ext>
                </a:extLst>
              </a:tr>
              <a:tr h="1003495">
                <a:tc>
                  <a:txBody>
                    <a:bodyPr/>
                    <a:lstStyle/>
                    <a:p>
                      <a:pPr algn="l"/>
                      <a:r>
                        <a:rPr lang="fr-FR" sz="2800" dirty="0">
                          <a:latin typeface="GeosansLight" panose="02000603020000020003" pitchFamily="2" charset="0"/>
                        </a:rPr>
                        <a:t>Résilience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92558395"/>
                  </a:ext>
                </a:extLst>
              </a:tr>
              <a:tr h="1003495">
                <a:tc>
                  <a:txBody>
                    <a:bodyPr/>
                    <a:lstStyle/>
                    <a:p>
                      <a:pPr algn="l"/>
                      <a:r>
                        <a:rPr lang="fr-FR" sz="2800" dirty="0">
                          <a:latin typeface="GeosansLight" panose="02000603020000020003" pitchFamily="2" charset="0"/>
                        </a:rPr>
                        <a:t>Attention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664735"/>
                  </a:ext>
                </a:extLst>
              </a:tr>
              <a:tr h="1003495">
                <a:tc>
                  <a:txBody>
                    <a:bodyPr/>
                    <a:lstStyle/>
                    <a:p>
                      <a:pPr algn="l"/>
                      <a:r>
                        <a:rPr lang="fr-FR" sz="2800" dirty="0">
                          <a:latin typeface="GeosansLight" panose="02000603020000020003" pitchFamily="2" charset="0"/>
                        </a:rPr>
                        <a:t>Bienveillance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2074256"/>
                  </a:ext>
                </a:extLst>
              </a:tr>
              <a:tr h="1003495">
                <a:tc>
                  <a:txBody>
                    <a:bodyPr/>
                    <a:lstStyle/>
                    <a:p>
                      <a:pPr algn="l"/>
                      <a:r>
                        <a:rPr lang="fr-FR" sz="2800" dirty="0">
                          <a:latin typeface="GeosansLight" panose="02000603020000020003" pitchFamily="2" charset="0"/>
                        </a:rPr>
                        <a:t>Latéralité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9598472"/>
                  </a:ext>
                </a:extLst>
              </a:tr>
              <a:tr h="1003495">
                <a:tc>
                  <a:txBody>
                    <a:bodyPr/>
                    <a:lstStyle/>
                    <a:p>
                      <a:pPr algn="l"/>
                      <a:r>
                        <a:rPr lang="fr-FR" sz="2800" dirty="0">
                          <a:latin typeface="GeosansLight" panose="02000603020000020003" pitchFamily="2" charset="0"/>
                        </a:rPr>
                        <a:t>Confiance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9169041"/>
                  </a:ext>
                </a:extLst>
              </a:tr>
            </a:tbl>
          </a:graphicData>
        </a:graphic>
      </p:graphicFrame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239343B-6550-4DD8-B9D2-116EB6AAA5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215662"/>
              </p:ext>
            </p:extLst>
          </p:nvPr>
        </p:nvGraphicFramePr>
        <p:xfrm>
          <a:off x="4193043" y="4243005"/>
          <a:ext cx="2443728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3728">
                  <a:extLst>
                    <a:ext uri="{9D8B030D-6E8A-4147-A177-3AD203B41FA5}">
                      <a16:colId xmlns:a16="http://schemas.microsoft.com/office/drawing/2014/main" val="24004024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err="1">
                          <a:latin typeface="GeosansLight" panose="02000603020000020003" pitchFamily="2" charset="0"/>
                        </a:rPr>
                        <a:t>Respiroutine</a:t>
                      </a:r>
                      <a:r>
                        <a:rPr lang="fr-FR" sz="1800" dirty="0">
                          <a:latin typeface="GeosansLight" panose="02000603020000020003" pitchFamily="2" charset="0"/>
                        </a:rPr>
                        <a:t> efficace au centre du calme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0130515"/>
                  </a:ext>
                </a:extLst>
              </a:tr>
            </a:tbl>
          </a:graphicData>
        </a:graphic>
      </p:graphicFrame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5E8F7CA9-3036-439B-9FB5-6ECA33D2DF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468956"/>
              </p:ext>
            </p:extLst>
          </p:nvPr>
        </p:nvGraphicFramePr>
        <p:xfrm>
          <a:off x="4154444" y="7696387"/>
          <a:ext cx="2794996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94996">
                  <a:extLst>
                    <a:ext uri="{9D8B030D-6E8A-4147-A177-3AD203B41FA5}">
                      <a16:colId xmlns:a16="http://schemas.microsoft.com/office/drawing/2014/main" val="24004024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err="1">
                          <a:latin typeface="GeosansLight" panose="02000603020000020003" pitchFamily="2" charset="0"/>
                        </a:rPr>
                        <a:t>Respiroutine</a:t>
                      </a:r>
                      <a:r>
                        <a:rPr lang="fr-FR" sz="1800" dirty="0">
                          <a:latin typeface="GeosansLight" panose="02000603020000020003" pitchFamily="2" charset="0"/>
                        </a:rPr>
                        <a:t> inefficace au centre du calme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0130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227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D7B37C1-67BC-48D8-A619-38B1262D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915" y="1648496"/>
            <a:ext cx="529535" cy="509713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18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Le calme papillon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9FFBECC-FF01-467B-8807-F12DA6B82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582" y="1394983"/>
            <a:ext cx="882315" cy="97733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1963E8D-9982-4C1C-93B5-A87A1DEBEF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30606"/>
              </a:clrFrom>
              <a:clrTo>
                <a:srgbClr val="03060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t="30235"/>
          <a:stretch/>
        </p:blipFill>
        <p:spPr>
          <a:xfrm>
            <a:off x="4954680" y="1525340"/>
            <a:ext cx="1240546" cy="7560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33026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6FC3C148-99BD-43BC-9593-AA103601ACBD}"/>
              </a:ext>
            </a:extLst>
          </p:cNvPr>
          <p:cNvCxnSpPr>
            <a:cxnSpLocks/>
          </p:cNvCxnSpPr>
          <p:nvPr/>
        </p:nvCxnSpPr>
        <p:spPr>
          <a:xfrm flipV="1">
            <a:off x="1854558" y="5345907"/>
            <a:ext cx="0" cy="649174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E88F18E-840F-49C4-90BA-EAB0B17AF67C}"/>
              </a:ext>
            </a:extLst>
          </p:cNvPr>
          <p:cNvCxnSpPr>
            <a:cxnSpLocks/>
          </p:cNvCxnSpPr>
          <p:nvPr/>
        </p:nvCxnSpPr>
        <p:spPr>
          <a:xfrm flipH="1">
            <a:off x="5914946" y="5345906"/>
            <a:ext cx="1" cy="6491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21294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D7B37C1-67BC-48D8-A619-38B1262D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069" y="1427787"/>
            <a:ext cx="529535" cy="50971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923" y="1427787"/>
            <a:ext cx="518125" cy="518125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19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Cursive standard" pitchFamily="2" charset="0"/>
              </a:rPr>
              <a:t>La cœur à deux bras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8169D1-58F6-4945-8271-C2F4541458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6376581" y="9733312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D667B1A-7800-4E67-B0CF-E2DDC7008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25" y="3803025"/>
            <a:ext cx="1056094" cy="991379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4CBA1588-8F81-447B-A504-D1E29BFD5053}"/>
              </a:ext>
            </a:extLst>
          </p:cNvPr>
          <p:cNvCxnSpPr>
            <a:cxnSpLocks/>
          </p:cNvCxnSpPr>
          <p:nvPr/>
        </p:nvCxnSpPr>
        <p:spPr>
          <a:xfrm flipV="1">
            <a:off x="1376256" y="3413401"/>
            <a:ext cx="0" cy="649174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D782555A-EF48-4727-9EE9-8096155F91AC}"/>
              </a:ext>
            </a:extLst>
          </p:cNvPr>
          <p:cNvCxnSpPr>
            <a:cxnSpLocks/>
          </p:cNvCxnSpPr>
          <p:nvPr/>
        </p:nvCxnSpPr>
        <p:spPr>
          <a:xfrm flipH="1">
            <a:off x="3368694" y="6665748"/>
            <a:ext cx="1" cy="6491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8732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D7B37C1-67BC-48D8-A619-38B1262D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302" y="1474151"/>
            <a:ext cx="529535" cy="50971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4D03729-C1CC-476D-97AD-6EC56A461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1486161"/>
            <a:ext cx="351157" cy="497703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20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Le huit couché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9FFBECC-FF01-467B-8807-F12DA6B82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266" y="1397125"/>
            <a:ext cx="882315" cy="97733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33026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15B67A1F-BE30-456A-9308-1BD0BFE4ADFA}"/>
              </a:ext>
            </a:extLst>
          </p:cNvPr>
          <p:cNvCxnSpPr>
            <a:cxnSpLocks/>
          </p:cNvCxnSpPr>
          <p:nvPr/>
        </p:nvCxnSpPr>
        <p:spPr>
          <a:xfrm flipV="1">
            <a:off x="3822040" y="3615058"/>
            <a:ext cx="0" cy="421267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36BE1F95-3C3C-4716-B8BE-830C51FE76DD}"/>
              </a:ext>
            </a:extLst>
          </p:cNvPr>
          <p:cNvCxnSpPr>
            <a:cxnSpLocks/>
          </p:cNvCxnSpPr>
          <p:nvPr/>
        </p:nvCxnSpPr>
        <p:spPr>
          <a:xfrm>
            <a:off x="4023360" y="7197154"/>
            <a:ext cx="0" cy="4556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Image 24">
            <a:extLst>
              <a:ext uri="{FF2B5EF4-FFF2-40B4-BE49-F238E27FC236}">
                <a16:creationId xmlns:a16="http://schemas.microsoft.com/office/drawing/2014/main" id="{897A1920-1821-441E-A132-95587DD354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235" y="5447941"/>
            <a:ext cx="1757188" cy="87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956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774" y="1442359"/>
            <a:ext cx="518125" cy="51812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83DEF6-ACDE-4C05-B659-414341272C1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885" y="1507079"/>
            <a:ext cx="513230" cy="453405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21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latin typeface="Cursive standard" pitchFamily="2" charset="0"/>
              </a:rPr>
              <a:t>Le dodo de doudou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16182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F43D2A14-006B-43FA-BC49-2725D857E976}"/>
              </a:ext>
            </a:extLst>
          </p:cNvPr>
          <p:cNvCxnSpPr>
            <a:cxnSpLocks/>
          </p:cNvCxnSpPr>
          <p:nvPr/>
        </p:nvCxnSpPr>
        <p:spPr>
          <a:xfrm flipV="1">
            <a:off x="4215936" y="3010485"/>
            <a:ext cx="0" cy="102584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2A35141C-CA5D-4E5A-AD33-2C156F34E758}"/>
              </a:ext>
            </a:extLst>
          </p:cNvPr>
          <p:cNvCxnSpPr>
            <a:cxnSpLocks/>
          </p:cNvCxnSpPr>
          <p:nvPr/>
        </p:nvCxnSpPr>
        <p:spPr>
          <a:xfrm>
            <a:off x="4215936" y="5002777"/>
            <a:ext cx="0" cy="10322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8189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959" y="1370647"/>
            <a:ext cx="518125" cy="51812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83DEF6-ACDE-4C05-B659-414341272C1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23" y="1409476"/>
            <a:ext cx="513230" cy="453405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22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Cursive standard" pitchFamily="2" charset="0"/>
              </a:rPr>
              <a:t>Le chocolat de Charlotte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50919" y="9733026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AC0B9C3D-3101-4470-8CB7-5D633D67512C}"/>
              </a:ext>
            </a:extLst>
          </p:cNvPr>
          <p:cNvCxnSpPr>
            <a:cxnSpLocks/>
          </p:cNvCxnSpPr>
          <p:nvPr/>
        </p:nvCxnSpPr>
        <p:spPr>
          <a:xfrm flipV="1">
            <a:off x="3076452" y="3235569"/>
            <a:ext cx="0" cy="73421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0612FB1-0796-44EA-AB58-F72177FD1118}"/>
              </a:ext>
            </a:extLst>
          </p:cNvPr>
          <p:cNvCxnSpPr>
            <a:cxnSpLocks/>
          </p:cNvCxnSpPr>
          <p:nvPr/>
        </p:nvCxnSpPr>
        <p:spPr>
          <a:xfrm>
            <a:off x="4614203" y="6493558"/>
            <a:ext cx="0" cy="7035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69341DE7-CE3D-4833-A1A9-32CA93FF9269}"/>
              </a:ext>
            </a:extLst>
          </p:cNvPr>
          <p:cNvSpPr/>
          <p:nvPr/>
        </p:nvSpPr>
        <p:spPr>
          <a:xfrm>
            <a:off x="5061723" y="6344529"/>
            <a:ext cx="1859580" cy="869340"/>
          </a:xfrm>
          <a:prstGeom prst="wedgeEllipseCallout">
            <a:avLst>
              <a:gd name="adj1" fmla="val -72275"/>
              <a:gd name="adj2" fmla="val 6573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8C4D020-30AA-4932-9AEB-264A00173835}"/>
              </a:ext>
            </a:extLst>
          </p:cNvPr>
          <p:cNvSpPr txBox="1"/>
          <p:nvPr/>
        </p:nvSpPr>
        <p:spPr>
          <a:xfrm>
            <a:off x="4668479" y="6589942"/>
            <a:ext cx="2740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MMMMMMH !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38C4FAE-567C-4F7C-9274-DC7BFF7C91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117" y="4130570"/>
            <a:ext cx="545120" cy="66186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83C1C8BC-9224-42A8-9788-51FBAF4F8D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117" y="8120898"/>
            <a:ext cx="592160" cy="71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94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354" y="1506765"/>
            <a:ext cx="518125" cy="51812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0150284-E97B-4206-B2EA-3671F15AD54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930" y="1549130"/>
            <a:ext cx="494922" cy="475760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23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latin typeface="Cursive standard" pitchFamily="2" charset="0"/>
              </a:rPr>
              <a:t>Le sourire de </a:t>
            </a:r>
            <a:r>
              <a:rPr lang="fr-FR" sz="4800" dirty="0" err="1">
                <a:latin typeface="Cursive standard" pitchFamily="2" charset="0"/>
              </a:rPr>
              <a:t>Lilou</a:t>
            </a:r>
            <a:endParaRPr lang="fr-FR" sz="4800" dirty="0">
              <a:latin typeface="Cursive standard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9FFBECC-FF01-467B-8807-F12DA6B82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571" y="1304792"/>
            <a:ext cx="882315" cy="97733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1963E8D-9982-4C1C-93B5-A87A1DEBEF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030606"/>
              </a:clrFrom>
              <a:clrTo>
                <a:srgbClr val="03060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t="30235"/>
          <a:stretch/>
        </p:blipFill>
        <p:spPr>
          <a:xfrm>
            <a:off x="4904578" y="1387815"/>
            <a:ext cx="1240546" cy="7560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41930" y="9733026"/>
            <a:ext cx="678518" cy="655445"/>
          </a:xfrm>
          <a:prstGeom prst="rect">
            <a:avLst/>
          </a:prstGeom>
        </p:spPr>
      </p:pic>
      <p:sp>
        <p:nvSpPr>
          <p:cNvPr id="4" name="Phylactère : pensées 3">
            <a:extLst>
              <a:ext uri="{FF2B5EF4-FFF2-40B4-BE49-F238E27FC236}">
                <a16:creationId xmlns:a16="http://schemas.microsoft.com/office/drawing/2014/main" id="{4DC376C3-904C-4BC6-BBF5-3AB2C2ECF649}"/>
              </a:ext>
            </a:extLst>
          </p:cNvPr>
          <p:cNvSpPr/>
          <p:nvPr/>
        </p:nvSpPr>
        <p:spPr>
          <a:xfrm>
            <a:off x="4527802" y="2761445"/>
            <a:ext cx="2055878" cy="1475240"/>
          </a:xfrm>
          <a:prstGeom prst="cloudCallout">
            <a:avLst>
              <a:gd name="adj1" fmla="val -45648"/>
              <a:gd name="adj2" fmla="val 7108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14667CB-FF85-4993-A762-687219E279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804" y="3003375"/>
            <a:ext cx="1056094" cy="99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766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004B7C1D-B05D-4150-A5E8-DCDCB4331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063" y="1593597"/>
            <a:ext cx="399416" cy="524780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24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latin typeface="Cursive standard" pitchFamily="2" charset="0"/>
              </a:rPr>
              <a:t>Le souffle de Drago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8169D1-58F6-4945-8271-C2F4541458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6371675" y="9716182"/>
            <a:ext cx="678518" cy="6554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61E5E26-5571-45A4-945C-7D6D58DEA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6207">
            <a:off x="2493850" y="4220304"/>
            <a:ext cx="3238500" cy="161925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BA5D0C44-DB65-4978-BCDD-28AA166021B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09" b="79761"/>
          <a:stretch/>
        </p:blipFill>
        <p:spPr>
          <a:xfrm rot="18861325">
            <a:off x="2922346" y="7270968"/>
            <a:ext cx="1147676" cy="65544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7322D69-6144-470A-BF1B-5FF2561551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09" b="79761"/>
          <a:stretch/>
        </p:blipFill>
        <p:spPr>
          <a:xfrm rot="13185427" flipV="1">
            <a:off x="3997557" y="7202505"/>
            <a:ext cx="1147676" cy="655445"/>
          </a:xfrm>
          <a:prstGeom prst="rect">
            <a:avLst/>
          </a:prstGeom>
        </p:spPr>
      </p:pic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B637C316-DC64-47E3-AD83-17A1A3743669}"/>
              </a:ext>
            </a:extLst>
          </p:cNvPr>
          <p:cNvCxnSpPr>
            <a:cxnSpLocks/>
          </p:cNvCxnSpPr>
          <p:nvPr/>
        </p:nvCxnSpPr>
        <p:spPr>
          <a:xfrm flipV="1">
            <a:off x="1360193" y="3383736"/>
            <a:ext cx="0" cy="73421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A0167A77-39C9-4319-BD15-15E0B97DB735}"/>
              </a:ext>
            </a:extLst>
          </p:cNvPr>
          <p:cNvCxnSpPr>
            <a:cxnSpLocks/>
          </p:cNvCxnSpPr>
          <p:nvPr/>
        </p:nvCxnSpPr>
        <p:spPr>
          <a:xfrm>
            <a:off x="1360193" y="6845356"/>
            <a:ext cx="0" cy="7035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4877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871" y="1734647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25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Le jour et la nuit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9FFBECC-FF01-467B-8807-F12DA6B82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14" y="1427787"/>
            <a:ext cx="882315" cy="97733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16182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52C94CE-D6DA-46A1-B824-FBA05C6C20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682" y="3350294"/>
            <a:ext cx="1610072" cy="162133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18D8004-D868-42E6-B419-ACC9B7FAC3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244" y="3724594"/>
            <a:ext cx="859778" cy="859778"/>
          </a:xfrm>
          <a:prstGeom prst="rect">
            <a:avLst/>
          </a:prstGeom>
        </p:spPr>
      </p:pic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2077D637-B82A-40C2-A7B1-324D405F93D2}"/>
              </a:ext>
            </a:extLst>
          </p:cNvPr>
          <p:cNvCxnSpPr>
            <a:cxnSpLocks/>
          </p:cNvCxnSpPr>
          <p:nvPr/>
        </p:nvCxnSpPr>
        <p:spPr>
          <a:xfrm>
            <a:off x="3905468" y="5288964"/>
            <a:ext cx="0" cy="7035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1976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D7B37C1-67BC-48D8-A619-38B1262D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630" y="1261465"/>
            <a:ext cx="529535" cy="50971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83DEF6-ACDE-4C05-B659-414341272C1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896" y="1331557"/>
            <a:ext cx="513230" cy="45340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458" y="1407567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26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Cursive standard" pitchFamily="2" charset="0"/>
              </a:rPr>
              <a:t>Le vol des Bernaches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8169D1-58F6-4945-8271-C2F45414584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6371675" y="9733312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D7DC779-B74A-4EC9-96EF-A0A07896DC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657" y="2118377"/>
            <a:ext cx="2842358" cy="2133337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F7C4BFA6-13B8-4818-9901-72050CF19011}"/>
              </a:ext>
            </a:extLst>
          </p:cNvPr>
          <p:cNvCxnSpPr>
            <a:cxnSpLocks/>
          </p:cNvCxnSpPr>
          <p:nvPr/>
        </p:nvCxnSpPr>
        <p:spPr>
          <a:xfrm flipV="1">
            <a:off x="552985" y="5888647"/>
            <a:ext cx="0" cy="73421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2D4AF8D6-9AAD-4560-9D1A-285A2D3DE3B7}"/>
              </a:ext>
            </a:extLst>
          </p:cNvPr>
          <p:cNvCxnSpPr>
            <a:cxnSpLocks/>
          </p:cNvCxnSpPr>
          <p:nvPr/>
        </p:nvCxnSpPr>
        <p:spPr>
          <a:xfrm>
            <a:off x="7050193" y="5919263"/>
            <a:ext cx="0" cy="7035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5859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D7B37C1-67BC-48D8-A619-38B1262D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765" y="1608664"/>
            <a:ext cx="529535" cy="50971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83DEF6-ACDE-4C05-B659-414341272C1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507" y="1648496"/>
            <a:ext cx="513230" cy="45340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002" y="1782842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27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Cursive standard" pitchFamily="2" charset="0"/>
              </a:rPr>
              <a:t>Le gâteau d’anniversaire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8169D1-58F6-4945-8271-C2F45414584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6572064" y="9716182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D31FF872-C83C-4B2D-BEE5-C86E0135A4A7}"/>
              </a:ext>
            </a:extLst>
          </p:cNvPr>
          <p:cNvCxnSpPr>
            <a:cxnSpLocks/>
          </p:cNvCxnSpPr>
          <p:nvPr/>
        </p:nvCxnSpPr>
        <p:spPr>
          <a:xfrm flipV="1">
            <a:off x="1503446" y="4813781"/>
            <a:ext cx="0" cy="73421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BEE312F-964C-4B64-8CAF-CCB74F2742AD}"/>
              </a:ext>
            </a:extLst>
          </p:cNvPr>
          <p:cNvCxnSpPr>
            <a:cxnSpLocks/>
          </p:cNvCxnSpPr>
          <p:nvPr/>
        </p:nvCxnSpPr>
        <p:spPr>
          <a:xfrm>
            <a:off x="3671531" y="5552166"/>
            <a:ext cx="0" cy="7035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085AFE24-EA40-4D7F-897F-6B800202A2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857" y="6255762"/>
            <a:ext cx="2328494" cy="228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468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D60EEE0-CDA2-4DF9-A6D6-29C60E6249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030606"/>
              </a:clrFrom>
              <a:clrTo>
                <a:srgbClr val="03060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t="30235"/>
          <a:stretch/>
        </p:blipFill>
        <p:spPr>
          <a:xfrm>
            <a:off x="4556560" y="1629710"/>
            <a:ext cx="1240546" cy="75602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D7B37C1-67BC-48D8-A619-38B1262DE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431" y="1752864"/>
            <a:ext cx="529535" cy="50971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F942924-EAFA-4848-A192-90F960A558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164" y="1460129"/>
            <a:ext cx="882315" cy="977333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Le </a:t>
            </a:r>
            <a:r>
              <a:rPr lang="fr-FR" sz="5400" dirty="0" err="1">
                <a:latin typeface="Cursive standard" pitchFamily="2" charset="0"/>
              </a:rPr>
              <a:t>respirocalm</a:t>
            </a:r>
            <a:endParaRPr lang="fr-FR" sz="5400" dirty="0">
              <a:latin typeface="Cursive standard" pitchFamily="2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A03D35A-C4F3-4DB7-B5BA-A2F496B9A7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590616" y="9733026"/>
            <a:ext cx="678518" cy="655445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AC525128-E1CE-48E8-BEFA-2C9DA2D0FFEE}"/>
              </a:ext>
            </a:extLst>
          </p:cNvPr>
          <p:cNvCxnSpPr>
            <a:cxnSpLocks/>
          </p:cNvCxnSpPr>
          <p:nvPr/>
        </p:nvCxnSpPr>
        <p:spPr>
          <a:xfrm flipV="1">
            <a:off x="1335044" y="4691770"/>
            <a:ext cx="0" cy="1530014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8492EDE3-4D5D-4CC2-8BF5-C9A2141D452A}"/>
              </a:ext>
            </a:extLst>
          </p:cNvPr>
          <p:cNvCxnSpPr>
            <a:cxnSpLocks/>
          </p:cNvCxnSpPr>
          <p:nvPr/>
        </p:nvCxnSpPr>
        <p:spPr>
          <a:xfrm>
            <a:off x="6312573" y="5005834"/>
            <a:ext cx="0" cy="152509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154D550E-E47C-4937-9E36-D1B2BB970B10}"/>
              </a:ext>
            </a:extLst>
          </p:cNvPr>
          <p:cNvSpPr txBox="1"/>
          <p:nvPr/>
        </p:nvSpPr>
        <p:spPr>
          <a:xfrm>
            <a:off x="768787" y="5345906"/>
            <a:ext cx="774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5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2A7A054-389C-4F27-9784-0B56B69C1D23}"/>
              </a:ext>
            </a:extLst>
          </p:cNvPr>
          <p:cNvSpPr txBox="1"/>
          <p:nvPr/>
        </p:nvSpPr>
        <p:spPr>
          <a:xfrm>
            <a:off x="6155760" y="5504406"/>
            <a:ext cx="774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5342021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914" y="1600252"/>
            <a:ext cx="518125" cy="51812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83DEF6-ACDE-4C05-B659-414341272C1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803" y="1687690"/>
            <a:ext cx="513230" cy="453405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28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latin typeface="Cursive standard" pitchFamily="2" charset="0"/>
              </a:rPr>
              <a:t>Le souffle du bedon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1963E8D-9982-4C1C-93B5-A87A1DEBEF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30606"/>
              </a:clrFrom>
              <a:clrTo>
                <a:srgbClr val="03060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t="30235"/>
          <a:stretch/>
        </p:blipFill>
        <p:spPr>
          <a:xfrm>
            <a:off x="4048206" y="1481302"/>
            <a:ext cx="1240546" cy="7560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33026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4ABEA88C-EADA-48A3-974A-F7BEDCE4D182}"/>
              </a:ext>
            </a:extLst>
          </p:cNvPr>
          <p:cNvCxnSpPr>
            <a:cxnSpLocks/>
          </p:cNvCxnSpPr>
          <p:nvPr/>
        </p:nvCxnSpPr>
        <p:spPr>
          <a:xfrm flipV="1">
            <a:off x="714018" y="4654639"/>
            <a:ext cx="0" cy="73421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61DD093-98D1-40EC-BC9D-911538A01E6C}"/>
              </a:ext>
            </a:extLst>
          </p:cNvPr>
          <p:cNvCxnSpPr>
            <a:cxnSpLocks/>
          </p:cNvCxnSpPr>
          <p:nvPr/>
        </p:nvCxnSpPr>
        <p:spPr>
          <a:xfrm>
            <a:off x="4177968" y="4642310"/>
            <a:ext cx="0" cy="7035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28181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959" y="1600252"/>
            <a:ext cx="518125" cy="51812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04B7C1D-B05D-4150-A5E8-DCDCB4331B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537" y="1648496"/>
            <a:ext cx="399416" cy="524780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29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Le moulin à vent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8169D1-58F6-4945-8271-C2F4541458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6438156" y="9733026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2DD2400-5431-4C72-8055-478A9E5A054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642" y="4295834"/>
            <a:ext cx="1475240" cy="1475240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4EEF8D18-89A3-439E-9B51-A17E440BC33A}"/>
              </a:ext>
            </a:extLst>
          </p:cNvPr>
          <p:cNvCxnSpPr>
            <a:cxnSpLocks/>
          </p:cNvCxnSpPr>
          <p:nvPr/>
        </p:nvCxnSpPr>
        <p:spPr>
          <a:xfrm flipV="1">
            <a:off x="714018" y="4654639"/>
            <a:ext cx="0" cy="73421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D800B419-5142-4F2C-BB75-4ACBB9FD8EE8}"/>
              </a:ext>
            </a:extLst>
          </p:cNvPr>
          <p:cNvCxnSpPr>
            <a:cxnSpLocks/>
          </p:cNvCxnSpPr>
          <p:nvPr/>
        </p:nvCxnSpPr>
        <p:spPr>
          <a:xfrm>
            <a:off x="3404245" y="4994108"/>
            <a:ext cx="800839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3547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540" y="1828778"/>
            <a:ext cx="518125" cy="51812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83DEF6-ACDE-4C05-B659-414341272C1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1828778"/>
            <a:ext cx="513230" cy="453405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30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latin typeface="Cursive standard" pitchFamily="2" charset="0"/>
              </a:rPr>
              <a:t>Le tour de la main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9FFBECC-FF01-467B-8807-F12DA6B82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645" y="1599175"/>
            <a:ext cx="882315" cy="97733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283412" y="9716182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2A66D678-B33A-4FFD-BAAA-FEF7BC71322D}"/>
              </a:ext>
            </a:extLst>
          </p:cNvPr>
          <p:cNvCxnSpPr>
            <a:cxnSpLocks/>
          </p:cNvCxnSpPr>
          <p:nvPr/>
        </p:nvCxnSpPr>
        <p:spPr>
          <a:xfrm flipV="1">
            <a:off x="1851124" y="5040836"/>
            <a:ext cx="0" cy="73421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2C778A0E-4A03-476A-BE5E-F31BAEE63900}"/>
              </a:ext>
            </a:extLst>
          </p:cNvPr>
          <p:cNvCxnSpPr>
            <a:cxnSpLocks/>
          </p:cNvCxnSpPr>
          <p:nvPr/>
        </p:nvCxnSpPr>
        <p:spPr>
          <a:xfrm>
            <a:off x="2086377" y="5345906"/>
            <a:ext cx="0" cy="7035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27910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D7B37C1-67BC-48D8-A619-38B1262D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291" y="1393639"/>
            <a:ext cx="529535" cy="50971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241" y="1530547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31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Cursive standard" pitchFamily="2" charset="0"/>
              </a:rPr>
              <a:t>Les montagnes russes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9FFBECC-FF01-467B-8807-F12DA6B82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37" y="1243236"/>
            <a:ext cx="882315" cy="97733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16182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0BFF3BF-1E63-4851-A3EE-9B3D8B1625A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440" y="2418299"/>
            <a:ext cx="2537509" cy="1240560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CD6AFA0A-F18E-4A52-AF61-8B24A9BF25CF}"/>
              </a:ext>
            </a:extLst>
          </p:cNvPr>
          <p:cNvCxnSpPr>
            <a:cxnSpLocks/>
          </p:cNvCxnSpPr>
          <p:nvPr/>
        </p:nvCxnSpPr>
        <p:spPr>
          <a:xfrm flipV="1">
            <a:off x="1485364" y="4651919"/>
            <a:ext cx="0" cy="73421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460242CB-084B-4A07-B473-8C0875E9ECF3}"/>
              </a:ext>
            </a:extLst>
          </p:cNvPr>
          <p:cNvCxnSpPr>
            <a:cxnSpLocks/>
          </p:cNvCxnSpPr>
          <p:nvPr/>
        </p:nvCxnSpPr>
        <p:spPr>
          <a:xfrm>
            <a:off x="1489723" y="7599998"/>
            <a:ext cx="0" cy="7035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90177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32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Cursive standard" pitchFamily="2" charset="0"/>
              </a:rPr>
              <a:t>Les moulins de mon cœur 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9FFBECC-FF01-467B-8807-F12DA6B82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46" y="1120126"/>
            <a:ext cx="882315" cy="97733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1963E8D-9982-4C1C-93B5-A87A1DEBEF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30606"/>
              </a:clrFrom>
              <a:clrTo>
                <a:srgbClr val="03060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t="30235"/>
          <a:stretch/>
        </p:blipFill>
        <p:spPr>
          <a:xfrm>
            <a:off x="4431284" y="1230781"/>
            <a:ext cx="1240546" cy="7560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12573" y="9733026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6E966B5-1E17-4D52-BCF8-A6CD03A225A4}"/>
              </a:ext>
            </a:extLst>
          </p:cNvPr>
          <p:cNvCxnSpPr>
            <a:cxnSpLocks/>
          </p:cNvCxnSpPr>
          <p:nvPr/>
        </p:nvCxnSpPr>
        <p:spPr>
          <a:xfrm flipV="1">
            <a:off x="1232145" y="4036325"/>
            <a:ext cx="0" cy="73421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C0A017E3-62D4-432F-9A3D-8885D906349B}"/>
              </a:ext>
            </a:extLst>
          </p:cNvPr>
          <p:cNvCxnSpPr>
            <a:cxnSpLocks/>
          </p:cNvCxnSpPr>
          <p:nvPr/>
        </p:nvCxnSpPr>
        <p:spPr>
          <a:xfrm>
            <a:off x="4431284" y="3773935"/>
            <a:ext cx="0" cy="7035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247C7F76-B746-4D7F-9B75-9F875FEE8D96}"/>
              </a:ext>
            </a:extLst>
          </p:cNvPr>
          <p:cNvSpPr/>
          <p:nvPr/>
        </p:nvSpPr>
        <p:spPr>
          <a:xfrm>
            <a:off x="638448" y="7482429"/>
            <a:ext cx="76333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/>
              <a:t>Comme une pierre que l'on jette                                 dans l'eau vive d'un ruisseau</a:t>
            </a:r>
            <a:br>
              <a:rPr lang="fr-FR" sz="1200" dirty="0"/>
            </a:br>
            <a:r>
              <a:rPr lang="fr-FR" sz="1200" dirty="0"/>
              <a:t>Et qui laisse derrière elle                                               des milliers de ronds dans l'eau</a:t>
            </a:r>
            <a:br>
              <a:rPr lang="fr-FR" sz="1200" dirty="0"/>
            </a:br>
            <a:r>
              <a:rPr lang="fr-FR" sz="1200" dirty="0"/>
              <a:t>Comme un manège de lune                                          avec ses chevaux d'étoiles</a:t>
            </a:r>
            <a:br>
              <a:rPr lang="fr-FR" sz="1200" dirty="0"/>
            </a:br>
            <a:r>
              <a:rPr lang="fr-FR" sz="1200" dirty="0"/>
              <a:t>Comme un anneau de Saturne,                                    un ballon de carnaval</a:t>
            </a:r>
            <a:br>
              <a:rPr lang="fr-FR" sz="1200" dirty="0"/>
            </a:br>
            <a:r>
              <a:rPr lang="fr-FR" sz="1200" dirty="0"/>
              <a:t>Comme le chemin de ronde                                         que font sans cesse les heures</a:t>
            </a:r>
            <a:br>
              <a:rPr lang="fr-FR" sz="1200" dirty="0"/>
            </a:br>
            <a:r>
              <a:rPr lang="fr-FR" sz="1200" dirty="0"/>
              <a:t>Le voyage autour du monde                                         d'un tournesol dans sa fleur</a:t>
            </a:r>
            <a:br>
              <a:rPr lang="fr-FR" sz="1200" dirty="0"/>
            </a:br>
            <a:r>
              <a:rPr lang="fr-FR" sz="1200" dirty="0"/>
              <a:t>Tu fais tourner de ton nom                                           tous les moulins de mon cœur</a:t>
            </a:r>
          </a:p>
        </p:txBody>
      </p:sp>
    </p:spTree>
    <p:extLst>
      <p:ext uri="{BB962C8B-B14F-4D97-AF65-F5344CB8AC3E}">
        <p14:creationId xmlns:p14="http://schemas.microsoft.com/office/powerpoint/2010/main" val="10940045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BD83DEF6-ACDE-4C05-B659-414341272C1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286" y="1535564"/>
            <a:ext cx="513230" cy="45340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281" y="1575523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33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Cursive standard" pitchFamily="2" charset="0"/>
              </a:rPr>
              <a:t>Le souffle de l’accordéon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9FFBECC-FF01-467B-8807-F12DA6B82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359" y="1268663"/>
            <a:ext cx="882315" cy="97733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1963E8D-9982-4C1C-93B5-A87A1DEBEF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030606"/>
              </a:clrFrom>
              <a:clrTo>
                <a:srgbClr val="03060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t="30235"/>
          <a:stretch/>
        </p:blipFill>
        <p:spPr>
          <a:xfrm>
            <a:off x="4666283" y="1379316"/>
            <a:ext cx="1240546" cy="7560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809424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06725AA-F455-49E0-A58E-27C473805B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162" y="3949714"/>
            <a:ext cx="4192655" cy="91138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987AD96-7551-427D-9D3B-49769B9980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59"/>
          <a:stretch/>
        </p:blipFill>
        <p:spPr>
          <a:xfrm rot="19845573">
            <a:off x="3434386" y="7553826"/>
            <a:ext cx="606740" cy="83634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B8E7FF9-CA7B-4288-807F-A5A56FC2E3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92" t="-4324" r="2467" b="4324"/>
          <a:stretch/>
        </p:blipFill>
        <p:spPr>
          <a:xfrm rot="456910">
            <a:off x="3875585" y="7482430"/>
            <a:ext cx="374506" cy="841366"/>
          </a:xfrm>
          <a:prstGeom prst="rect">
            <a:avLst/>
          </a:prstGeom>
        </p:spPr>
      </p:pic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0DA4EC56-9DC6-422D-B922-7DD5B724C5B6}"/>
              </a:ext>
            </a:extLst>
          </p:cNvPr>
          <p:cNvCxnSpPr>
            <a:cxnSpLocks/>
          </p:cNvCxnSpPr>
          <p:nvPr/>
        </p:nvCxnSpPr>
        <p:spPr>
          <a:xfrm flipV="1">
            <a:off x="1518751" y="3773935"/>
            <a:ext cx="0" cy="73421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B512F10B-F747-4243-9561-EE4CED4A46E3}"/>
              </a:ext>
            </a:extLst>
          </p:cNvPr>
          <p:cNvCxnSpPr>
            <a:cxnSpLocks/>
          </p:cNvCxnSpPr>
          <p:nvPr/>
        </p:nvCxnSpPr>
        <p:spPr>
          <a:xfrm>
            <a:off x="1518751" y="6363596"/>
            <a:ext cx="0" cy="7035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824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354" y="1389433"/>
            <a:ext cx="518125" cy="518125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34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Cursive standard" pitchFamily="2" charset="0"/>
              </a:rPr>
              <a:t>Le petit ourson qui s’endort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77123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B308320-1BAD-49F1-8D98-44CE1A609226}"/>
              </a:ext>
            </a:extLst>
          </p:cNvPr>
          <p:cNvCxnSpPr>
            <a:cxnSpLocks/>
          </p:cNvCxnSpPr>
          <p:nvPr/>
        </p:nvCxnSpPr>
        <p:spPr>
          <a:xfrm flipV="1">
            <a:off x="808811" y="2563125"/>
            <a:ext cx="0" cy="73421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4D9F6863-A1BB-4D84-A982-FDB00ACD992B}"/>
              </a:ext>
            </a:extLst>
          </p:cNvPr>
          <p:cNvCxnSpPr>
            <a:cxnSpLocks/>
          </p:cNvCxnSpPr>
          <p:nvPr/>
        </p:nvCxnSpPr>
        <p:spPr>
          <a:xfrm>
            <a:off x="3178217" y="4298715"/>
            <a:ext cx="0" cy="7035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F956E45A-0EBD-4DC2-9D3A-58EB1DEA309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819" y="6310945"/>
            <a:ext cx="2442935" cy="244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4436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D7B37C1-67BC-48D8-A619-38B1262D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968" y="1648496"/>
            <a:ext cx="529535" cy="50971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481" y="1783954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35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La ménagerie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1963E8D-9982-4C1C-93B5-A87A1DEBEF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30606"/>
              </a:clrFrom>
              <a:clrTo>
                <a:srgbClr val="03060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t="30235"/>
          <a:stretch/>
        </p:blipFill>
        <p:spPr>
          <a:xfrm>
            <a:off x="3839463" y="1427787"/>
            <a:ext cx="1240546" cy="7560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16182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2A4AE79-0B15-4260-84DD-6617FE5403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654" y="7184163"/>
            <a:ext cx="763388" cy="93701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6A632B4-2D7C-4342-8B72-2D4B51975C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504" y="6902669"/>
            <a:ext cx="749999" cy="149999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6C4CEB8C-D791-4E49-8B1A-D5D8198DF3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65" y="7296339"/>
            <a:ext cx="763388" cy="82136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311FC7C-4D4F-4324-ABA8-EA672D63725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337ABE"/>
              </a:clrFrom>
              <a:clrTo>
                <a:srgbClr val="337AB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31495" y="3453465"/>
            <a:ext cx="16192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5466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20150284-E97B-4206-B2EA-3671F15AD54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018" y="1427787"/>
            <a:ext cx="494922" cy="475760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36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Pauvre Zia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93122" y="9767221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B9BEFE8-FD95-465E-85A6-1E37889AB6EE}"/>
              </a:ext>
            </a:extLst>
          </p:cNvPr>
          <p:cNvCxnSpPr>
            <a:cxnSpLocks/>
          </p:cNvCxnSpPr>
          <p:nvPr/>
        </p:nvCxnSpPr>
        <p:spPr>
          <a:xfrm flipV="1">
            <a:off x="1683584" y="4324664"/>
            <a:ext cx="0" cy="73421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2B54EE30-1F42-456D-837E-E70F70EC1547}"/>
              </a:ext>
            </a:extLst>
          </p:cNvPr>
          <p:cNvCxnSpPr>
            <a:cxnSpLocks/>
          </p:cNvCxnSpPr>
          <p:nvPr/>
        </p:nvCxnSpPr>
        <p:spPr>
          <a:xfrm>
            <a:off x="3614316" y="4994108"/>
            <a:ext cx="690398" cy="6476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627D6B50-0B99-4C4A-88FE-B193EA37A3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018" y="4036325"/>
            <a:ext cx="2580246" cy="157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772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004B7C1D-B05D-4150-A5E8-DCDCB4331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37" y="1427787"/>
            <a:ext cx="399416" cy="5247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83DEF6-ACDE-4C05-B659-414341272C1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178" y="1463474"/>
            <a:ext cx="513230" cy="453405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37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Cursive standard" pitchFamily="2" charset="0"/>
              </a:rPr>
              <a:t>Le souffle de l’ascenseur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8169D1-58F6-4945-8271-C2F4541458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6371675" y="9733026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DC1AEC1A-206C-4F79-A23E-CD53578498D6}"/>
              </a:ext>
            </a:extLst>
          </p:cNvPr>
          <p:cNvCxnSpPr>
            <a:cxnSpLocks/>
          </p:cNvCxnSpPr>
          <p:nvPr/>
        </p:nvCxnSpPr>
        <p:spPr>
          <a:xfrm flipV="1">
            <a:off x="2086377" y="7197154"/>
            <a:ext cx="0" cy="73421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37015965-A1FD-42FE-AA99-AD66C7941806}"/>
              </a:ext>
            </a:extLst>
          </p:cNvPr>
          <p:cNvCxnSpPr>
            <a:cxnSpLocks/>
          </p:cNvCxnSpPr>
          <p:nvPr/>
        </p:nvCxnSpPr>
        <p:spPr>
          <a:xfrm>
            <a:off x="5086793" y="7257983"/>
            <a:ext cx="0" cy="69789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3D0EFE17-029D-419A-9A03-45B1777168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303" y="7315222"/>
            <a:ext cx="351158" cy="576781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3E4E952B-BA7B-4187-B324-A369DA2582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374" y="7257983"/>
            <a:ext cx="351158" cy="57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706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774" y="1600252"/>
            <a:ext cx="518125" cy="51812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9" y="1720785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2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1, 2, 3 soleil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572064" y="9890295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8CB0A75-EC18-4815-B7EC-A7F6F63F13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209" y="3239993"/>
            <a:ext cx="1060467" cy="106788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957837F-46B9-4E43-89CA-AC5C55F85A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140" y="6903705"/>
            <a:ext cx="835318" cy="84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3657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004B7C1D-B05D-4150-A5E8-DCDCB4331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37" y="1629710"/>
            <a:ext cx="399416" cy="52478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4D03729-C1CC-476D-97AD-6EC56A461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911" y="1643248"/>
            <a:ext cx="351157" cy="497703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38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La ola de Malo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8169D1-58F6-4945-8271-C2F4541458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6371675" y="9767966"/>
            <a:ext cx="678518" cy="65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9551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774" y="1629710"/>
            <a:ext cx="518125" cy="51812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5E14AA4-BE03-4125-B47C-54477069F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566" y="1648496"/>
            <a:ext cx="530903" cy="527798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39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Souffler les nuages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33026"/>
            <a:ext cx="678518" cy="655445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27D819D3-36F0-4ACE-B3CA-B6B3D8753DF9}"/>
              </a:ext>
            </a:extLst>
          </p:cNvPr>
          <p:cNvCxnSpPr>
            <a:cxnSpLocks/>
          </p:cNvCxnSpPr>
          <p:nvPr/>
        </p:nvCxnSpPr>
        <p:spPr>
          <a:xfrm flipV="1">
            <a:off x="1648496" y="3564503"/>
            <a:ext cx="0" cy="73421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971EEA4F-CD69-4354-98DC-DC53D7D53661}"/>
              </a:ext>
            </a:extLst>
          </p:cNvPr>
          <p:cNvCxnSpPr>
            <a:cxnSpLocks/>
          </p:cNvCxnSpPr>
          <p:nvPr/>
        </p:nvCxnSpPr>
        <p:spPr>
          <a:xfrm flipH="1">
            <a:off x="1670781" y="6894506"/>
            <a:ext cx="70397" cy="81251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84926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37" y="1859314"/>
            <a:ext cx="518125" cy="518125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4" y="425885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40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Cursive standard" pitchFamily="2" charset="0"/>
              </a:rPr>
              <a:t>Les pieds nus dans le sable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1963E8D-9982-4C1C-93B5-A87A1DEBEF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30606"/>
              </a:clrFrom>
              <a:clrTo>
                <a:srgbClr val="03060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t="30235"/>
          <a:stretch/>
        </p:blipFill>
        <p:spPr>
          <a:xfrm>
            <a:off x="4699525" y="1740364"/>
            <a:ext cx="1240546" cy="7560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16182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756D025A-11EC-4329-8A5E-1E465BA60FCC}"/>
              </a:ext>
            </a:extLst>
          </p:cNvPr>
          <p:cNvCxnSpPr>
            <a:cxnSpLocks/>
          </p:cNvCxnSpPr>
          <p:nvPr/>
        </p:nvCxnSpPr>
        <p:spPr>
          <a:xfrm flipV="1">
            <a:off x="2991880" y="3564503"/>
            <a:ext cx="0" cy="73421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5DC3F8AA-33DE-4FEB-9154-34742284DF2B}"/>
              </a:ext>
            </a:extLst>
          </p:cNvPr>
          <p:cNvCxnSpPr>
            <a:cxnSpLocks/>
          </p:cNvCxnSpPr>
          <p:nvPr/>
        </p:nvCxnSpPr>
        <p:spPr>
          <a:xfrm>
            <a:off x="4297962" y="4227948"/>
            <a:ext cx="690398" cy="6476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E0D6B616-9519-4C90-BADD-E8B353EBD7C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55"/>
          <a:stretch/>
        </p:blipFill>
        <p:spPr>
          <a:xfrm>
            <a:off x="1966921" y="8191084"/>
            <a:ext cx="1475234" cy="756024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FB91F70-906E-492E-A485-47E8C172FA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55"/>
          <a:stretch/>
        </p:blipFill>
        <p:spPr>
          <a:xfrm>
            <a:off x="4250742" y="8204726"/>
            <a:ext cx="1709239" cy="75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6656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D7B37C1-67BC-48D8-A619-38B1262D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904" y="1437348"/>
            <a:ext cx="529535" cy="509713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41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Prends ma main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8169D1-58F6-4945-8271-C2F4541458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6371675" y="9716182"/>
            <a:ext cx="678518" cy="655445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FCBBD78-89EF-49BD-B07F-87A4E61E6046}"/>
              </a:ext>
            </a:extLst>
          </p:cNvPr>
          <p:cNvCxnSpPr>
            <a:cxnSpLocks/>
          </p:cNvCxnSpPr>
          <p:nvPr/>
        </p:nvCxnSpPr>
        <p:spPr>
          <a:xfrm>
            <a:off x="6845476" y="5073296"/>
            <a:ext cx="0" cy="5452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Image 24">
            <a:extLst>
              <a:ext uri="{FF2B5EF4-FFF2-40B4-BE49-F238E27FC236}">
                <a16:creationId xmlns:a16="http://schemas.microsoft.com/office/drawing/2014/main" id="{B8EE3B08-DF15-4BB0-AAC5-F09EE8A844C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49" b="55198"/>
          <a:stretch/>
        </p:blipFill>
        <p:spPr>
          <a:xfrm>
            <a:off x="6440371" y="4298715"/>
            <a:ext cx="810211" cy="61786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ADD02B83-332E-430F-A4D3-9D2F37DA661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6" t="55237" r="40266"/>
          <a:stretch/>
        </p:blipFill>
        <p:spPr>
          <a:xfrm rot="5400000" flipV="1">
            <a:off x="431199" y="4083577"/>
            <a:ext cx="910234" cy="106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2475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729" y="1600252"/>
            <a:ext cx="518125" cy="51812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83DEF6-ACDE-4C05-B659-414341272C1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689" y="1648496"/>
            <a:ext cx="513230" cy="45340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5E14AA4-BE03-4125-B47C-54477069F3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754" y="1648496"/>
            <a:ext cx="530903" cy="527798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42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Saute-mouton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8169D1-58F6-4945-8271-C2F45414584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6371675" y="9733026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F98A6D6D-BCDD-41F6-A00A-D52BAFF6B722}"/>
              </a:ext>
            </a:extLst>
          </p:cNvPr>
          <p:cNvCxnSpPr>
            <a:cxnSpLocks/>
          </p:cNvCxnSpPr>
          <p:nvPr/>
        </p:nvCxnSpPr>
        <p:spPr>
          <a:xfrm flipV="1">
            <a:off x="440101" y="5851262"/>
            <a:ext cx="0" cy="537245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A147265-A6FF-412E-A8C8-ACF2D6847CEB}"/>
              </a:ext>
            </a:extLst>
          </p:cNvPr>
          <p:cNvCxnSpPr>
            <a:cxnSpLocks/>
          </p:cNvCxnSpPr>
          <p:nvPr/>
        </p:nvCxnSpPr>
        <p:spPr>
          <a:xfrm>
            <a:off x="3968663" y="5799922"/>
            <a:ext cx="0" cy="5452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7CCC1290-4404-4055-8694-504FAFA5AA7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33"/>
          <a:stretch/>
        </p:blipFill>
        <p:spPr>
          <a:xfrm>
            <a:off x="2695467" y="2726268"/>
            <a:ext cx="2168740" cy="145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4232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D7B37C1-67BC-48D8-A619-38B1262D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427" y="1427787"/>
            <a:ext cx="529535" cy="50971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83DEF6-ACDE-4C05-B659-414341272C1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913" y="1427787"/>
            <a:ext cx="513230" cy="45340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094" y="1491795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43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Cursive standard" pitchFamily="2" charset="0"/>
              </a:rPr>
              <a:t>L’orchestre imaginaire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8169D1-58F6-4945-8271-C2F45414584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6371675" y="9719244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B8579B-9B82-406D-951F-8FC75F69BB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3961" y="1966924"/>
            <a:ext cx="1019666" cy="112196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E78A897-B697-4233-AB1A-BA36CD760F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94988" y="2088160"/>
            <a:ext cx="418911" cy="837821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1F4F1289-B07B-4E12-88E5-93918612BD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921" y="4486522"/>
            <a:ext cx="948789" cy="829276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FA94BF77-7E7F-4DA4-B572-EFF98C2B05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3" y="4338138"/>
            <a:ext cx="1257434" cy="691792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95CF398D-AC80-41C8-849A-EE6AA31B03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870" y="6605955"/>
            <a:ext cx="446421" cy="57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3039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37" y="1427787"/>
            <a:ext cx="518125" cy="51812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5E14AA4-BE03-4125-B47C-54477069F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134" y="1433392"/>
            <a:ext cx="530903" cy="527798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44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Tant pis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16182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1237090C-049D-4375-9CBF-F6FE43BAB0D0}"/>
              </a:ext>
            </a:extLst>
          </p:cNvPr>
          <p:cNvCxnSpPr>
            <a:cxnSpLocks/>
          </p:cNvCxnSpPr>
          <p:nvPr/>
        </p:nvCxnSpPr>
        <p:spPr>
          <a:xfrm flipV="1">
            <a:off x="1213824" y="3804836"/>
            <a:ext cx="0" cy="537245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22D59D3-8E57-48C8-9B44-48A9E93EC0C6}"/>
              </a:ext>
            </a:extLst>
          </p:cNvPr>
          <p:cNvCxnSpPr>
            <a:cxnSpLocks/>
          </p:cNvCxnSpPr>
          <p:nvPr/>
        </p:nvCxnSpPr>
        <p:spPr>
          <a:xfrm>
            <a:off x="4742386" y="3753496"/>
            <a:ext cx="0" cy="5452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0804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45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Maman bobo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33026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2C4041DE-A22A-4595-A6B5-F440ADFA0BD7}"/>
              </a:ext>
            </a:extLst>
          </p:cNvPr>
          <p:cNvCxnSpPr>
            <a:cxnSpLocks/>
          </p:cNvCxnSpPr>
          <p:nvPr/>
        </p:nvCxnSpPr>
        <p:spPr>
          <a:xfrm flipV="1">
            <a:off x="2816551" y="3804836"/>
            <a:ext cx="0" cy="537245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DB29B4D7-B5DE-4885-8A18-AAA548027248}"/>
              </a:ext>
            </a:extLst>
          </p:cNvPr>
          <p:cNvCxnSpPr>
            <a:cxnSpLocks/>
          </p:cNvCxnSpPr>
          <p:nvPr/>
        </p:nvCxnSpPr>
        <p:spPr>
          <a:xfrm>
            <a:off x="5951217" y="4379309"/>
            <a:ext cx="0" cy="5452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9707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004B7C1D-B05D-4150-A5E8-DCDCB4331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753" y="1438225"/>
            <a:ext cx="399416" cy="52478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393" y="1545472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46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Tom se réveille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8169D1-58F6-4945-8271-C2F4541458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6410021" y="9716182"/>
            <a:ext cx="678518" cy="65544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74D7034-F3B4-499C-A578-8DBA1811F147}"/>
              </a:ext>
            </a:extLst>
          </p:cNvPr>
          <p:cNvSpPr/>
          <p:nvPr/>
        </p:nvSpPr>
        <p:spPr>
          <a:xfrm rot="5400000">
            <a:off x="3709177" y="4670093"/>
            <a:ext cx="378011" cy="341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Cercle : creux 31">
            <a:extLst>
              <a:ext uri="{FF2B5EF4-FFF2-40B4-BE49-F238E27FC236}">
                <a16:creationId xmlns:a16="http://schemas.microsoft.com/office/drawing/2014/main" id="{F287A7FE-498B-42E7-BC6D-1BE334DCB11C}"/>
              </a:ext>
            </a:extLst>
          </p:cNvPr>
          <p:cNvSpPr/>
          <p:nvPr/>
        </p:nvSpPr>
        <p:spPr>
          <a:xfrm>
            <a:off x="807173" y="2118377"/>
            <a:ext cx="6359158" cy="7215873"/>
          </a:xfrm>
          <a:prstGeom prst="donut">
            <a:avLst>
              <a:gd name="adj" fmla="val 2309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D7C623D-F186-4987-A27C-AA0DCED3862B}"/>
              </a:ext>
            </a:extLst>
          </p:cNvPr>
          <p:cNvSpPr/>
          <p:nvPr/>
        </p:nvSpPr>
        <p:spPr>
          <a:xfrm rot="3794810">
            <a:off x="2639237" y="2209822"/>
            <a:ext cx="809277" cy="567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riangle isocèle 29">
            <a:extLst>
              <a:ext uri="{FF2B5EF4-FFF2-40B4-BE49-F238E27FC236}">
                <a16:creationId xmlns:a16="http://schemas.microsoft.com/office/drawing/2014/main" id="{42BF116F-CE4B-41CA-A975-F067A1CD344C}"/>
              </a:ext>
            </a:extLst>
          </p:cNvPr>
          <p:cNvSpPr/>
          <p:nvPr/>
        </p:nvSpPr>
        <p:spPr>
          <a:xfrm rot="4221664">
            <a:off x="2233861" y="2093324"/>
            <a:ext cx="971012" cy="945544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31708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BD83DEF6-ACDE-4C05-B659-414341272C1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406" y="1648496"/>
            <a:ext cx="513230" cy="453405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47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Les trois souffles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9FFBECC-FF01-467B-8807-F12DA6B82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863" y="1295789"/>
            <a:ext cx="882315" cy="97733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1963E8D-9982-4C1C-93B5-A87A1DEBEF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30606"/>
              </a:clrFrom>
              <a:clrTo>
                <a:srgbClr val="03060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t="30235"/>
          <a:stretch/>
        </p:blipFill>
        <p:spPr>
          <a:xfrm>
            <a:off x="4095178" y="1406443"/>
            <a:ext cx="1240546" cy="7560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33026"/>
            <a:ext cx="678518" cy="65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576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A635900-1700-4CE8-A4A7-757609FE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959" y="1648496"/>
            <a:ext cx="518125" cy="51812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5E14AA4-BE03-4125-B47C-54477069F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479" y="1648496"/>
            <a:ext cx="530903" cy="527798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L’</a:t>
            </a:r>
            <a:r>
              <a:rPr lang="fr-FR" sz="5400" dirty="0" err="1">
                <a:latin typeface="Cursive standard" pitchFamily="2" charset="0"/>
              </a:rPr>
              <a:t>aspirapeur</a:t>
            </a:r>
            <a:endParaRPr lang="fr-FR" sz="5400" dirty="0">
              <a:latin typeface="Cursive standard" pitchFamily="2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572064" y="9878944"/>
            <a:ext cx="678518" cy="655445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70FED4E9-DF6E-44FB-B335-4703AB9E9CD9}"/>
              </a:ext>
            </a:extLst>
          </p:cNvPr>
          <p:cNvCxnSpPr>
            <a:cxnSpLocks/>
          </p:cNvCxnSpPr>
          <p:nvPr/>
        </p:nvCxnSpPr>
        <p:spPr>
          <a:xfrm flipV="1">
            <a:off x="6789991" y="5077283"/>
            <a:ext cx="0" cy="537245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D16ABFF7-CB33-49DB-86D8-E4B1D311C430}"/>
              </a:ext>
            </a:extLst>
          </p:cNvPr>
          <p:cNvCxnSpPr>
            <a:cxnSpLocks/>
          </p:cNvCxnSpPr>
          <p:nvPr/>
        </p:nvCxnSpPr>
        <p:spPr>
          <a:xfrm>
            <a:off x="7050193" y="5097544"/>
            <a:ext cx="0" cy="5452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 27">
            <a:extLst>
              <a:ext uri="{FF2B5EF4-FFF2-40B4-BE49-F238E27FC236}">
                <a16:creationId xmlns:a16="http://schemas.microsoft.com/office/drawing/2014/main" id="{675095C9-74EB-49A4-8766-038C4AF3F8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941" y="1955186"/>
            <a:ext cx="718818" cy="115267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7A8B4D49-3266-4EDA-A66F-5BF5022BA9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532" y="3579590"/>
            <a:ext cx="752861" cy="78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68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004B7C1D-B05D-4150-A5E8-DCDCB4331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479" y="1648496"/>
            <a:ext cx="399416" cy="524780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4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Bye-bye l’ennui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9FFBECC-FF01-467B-8807-F12DA6B82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962" y="1427787"/>
            <a:ext cx="882315" cy="97733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371675" y="9779438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BC07C46-B94A-49D5-887A-6344DB59B7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790" y="2664130"/>
            <a:ext cx="793969" cy="793969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A0780F3-07B6-4C5E-AB59-CB74D8A585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6221784"/>
            <a:ext cx="793969" cy="79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603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004B7C1D-B05D-4150-A5E8-DCDCB4331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129" y="1562987"/>
            <a:ext cx="399416" cy="52478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5E14AA4-BE03-4125-B47C-54477069F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027" y="1559969"/>
            <a:ext cx="530903" cy="527798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Le souffle du lion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88169D1-58F6-4945-8271-C2F4541458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17243" r="-3189" b="13967"/>
          <a:stretch/>
        </p:blipFill>
        <p:spPr>
          <a:xfrm>
            <a:off x="6572064" y="9733026"/>
            <a:ext cx="678518" cy="655445"/>
          </a:xfrm>
          <a:prstGeom prst="rect">
            <a:avLst/>
          </a:prstGeom>
        </p:spPr>
      </p:pic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417ABB3A-6356-4CD9-B847-EE956D0C9E22}"/>
              </a:ext>
            </a:extLst>
          </p:cNvPr>
          <p:cNvSpPr/>
          <p:nvPr/>
        </p:nvSpPr>
        <p:spPr>
          <a:xfrm>
            <a:off x="309093" y="2945383"/>
            <a:ext cx="3095289" cy="2232036"/>
          </a:xfrm>
          <a:prstGeom prst="wedgeEllipseCallout">
            <a:avLst>
              <a:gd name="adj1" fmla="val 58702"/>
              <a:gd name="adj2" fmla="val 202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C009994-CAA0-427C-9D16-D9FFB61D83F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06"/>
          <a:stretch/>
        </p:blipFill>
        <p:spPr>
          <a:xfrm rot="20689540">
            <a:off x="863614" y="3303272"/>
            <a:ext cx="1417983" cy="171852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F2DF27E-83C0-4BC5-9A9B-9FB5B96B482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51" t="2822" r="-18745" b="-2822"/>
          <a:stretch/>
        </p:blipFill>
        <p:spPr>
          <a:xfrm rot="20689540">
            <a:off x="2228600" y="3286231"/>
            <a:ext cx="1136113" cy="137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571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BD83DEF6-ACDE-4C05-B659-414341272C1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056" y="1722557"/>
            <a:ext cx="513230" cy="45340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4D03729-C1CC-476D-97AD-6EC56A461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222" y="1630500"/>
            <a:ext cx="351157" cy="497703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5" y="412124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L’essuie-glace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9FFBECC-FF01-467B-8807-F12DA6B82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457" y="1397125"/>
            <a:ext cx="882315" cy="97733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1963E8D-9982-4C1C-93B5-A87A1DEBEF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030606"/>
              </a:clrFrom>
              <a:clrTo>
                <a:srgbClr val="03060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t="30235"/>
          <a:stretch/>
        </p:blipFill>
        <p:spPr>
          <a:xfrm>
            <a:off x="3837490" y="1498308"/>
            <a:ext cx="1240546" cy="7560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572064" y="9855478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D47EE43-F6BC-4DAF-937F-798D7BFB4D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679" y="4879866"/>
            <a:ext cx="120387" cy="24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79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711A5FB7-B763-4652-BA7A-EA548E529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283" y="1629710"/>
            <a:ext cx="699417" cy="36361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1050743C-0326-4A1F-9286-24DE5BCD9EE4}"/>
              </a:ext>
            </a:extLst>
          </p:cNvPr>
          <p:cNvSpPr/>
          <p:nvPr/>
        </p:nvSpPr>
        <p:spPr>
          <a:xfrm>
            <a:off x="309093" y="218939"/>
            <a:ext cx="1545465" cy="1429557"/>
          </a:xfrm>
          <a:prstGeom prst="ellipse">
            <a:avLst/>
          </a:prstGeom>
          <a:noFill/>
          <a:ln w="5715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3130CE-9A69-47CA-8095-70CA9A8B1CFD}"/>
              </a:ext>
            </a:extLst>
          </p:cNvPr>
          <p:cNvSpPr txBox="1"/>
          <p:nvPr/>
        </p:nvSpPr>
        <p:spPr>
          <a:xfrm>
            <a:off x="515154" y="425885"/>
            <a:ext cx="1133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latin typeface="Chewy" panose="02000000000000000000" pitchFamily="2" charset="0"/>
                <a:ea typeface="Chewy" panose="02000000000000000000" pitchFamily="2" charset="0"/>
              </a:rPr>
              <a:t>7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3A2ACB-EC3B-4CB4-9BF6-56B7571A6002}"/>
              </a:ext>
            </a:extLst>
          </p:cNvPr>
          <p:cNvSpPr txBox="1"/>
          <p:nvPr/>
        </p:nvSpPr>
        <p:spPr>
          <a:xfrm>
            <a:off x="2086377" y="473795"/>
            <a:ext cx="5164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Cursive standard" pitchFamily="2" charset="0"/>
              </a:rPr>
              <a:t>L’olivier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1963E8D-9982-4C1C-93B5-A87A1DEBEF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30606"/>
              </a:clrFrom>
              <a:clrTo>
                <a:srgbClr val="03060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t="30235"/>
          <a:stretch/>
        </p:blipFill>
        <p:spPr>
          <a:xfrm>
            <a:off x="3286966" y="1441548"/>
            <a:ext cx="1240546" cy="7560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18B9B9-71AD-4A13-9436-070F9C3EC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53" y="8896387"/>
            <a:ext cx="1475240" cy="147524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437CB82-3178-4D02-A8E4-A18260DC73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0" r="64394" b="13610"/>
          <a:stretch/>
        </p:blipFill>
        <p:spPr>
          <a:xfrm>
            <a:off x="6410021" y="9716182"/>
            <a:ext cx="678518" cy="6554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665E4E8-240D-4B16-A2BA-9EB3BEB269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19" t="77951" r="5719" b="-77951"/>
          <a:stretch/>
        </p:blipFill>
        <p:spPr>
          <a:xfrm>
            <a:off x="794409" y="5017440"/>
            <a:ext cx="1848520" cy="3539719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1968429-0581-42A3-97DE-11EB3E399F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19" t="-12664" r="5719" b="61776"/>
          <a:stretch/>
        </p:blipFill>
        <p:spPr>
          <a:xfrm>
            <a:off x="5201673" y="3967077"/>
            <a:ext cx="1848520" cy="180130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89FBCFA-92DD-4EDE-B70B-1A954A085C1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80" t="72717" r="44617" b="5414"/>
          <a:stretch/>
        </p:blipFill>
        <p:spPr>
          <a:xfrm>
            <a:off x="3286966" y="5450604"/>
            <a:ext cx="899817" cy="108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92356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273</TotalTime>
  <Words>325</Words>
  <Application>Microsoft Office PowerPoint</Application>
  <PresentationFormat>Personnalisé</PresentationFormat>
  <Paragraphs>117</Paragraphs>
  <Slides>49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57" baseType="lpstr">
      <vt:lpstr>Arial</vt:lpstr>
      <vt:lpstr>Calibri</vt:lpstr>
      <vt:lpstr>Calibri Light</vt:lpstr>
      <vt:lpstr>Chewy</vt:lpstr>
      <vt:lpstr>Cursive standard</vt:lpstr>
      <vt:lpstr>GeosansLight</vt:lpstr>
      <vt:lpstr>ScrapItUp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Aurélia Leclaire</dc:creator>
  <cp:lastModifiedBy>Aurélia Leclaire</cp:lastModifiedBy>
  <cp:revision>102</cp:revision>
  <cp:lastPrinted>2019-05-09T10:16:09Z</cp:lastPrinted>
  <dcterms:created xsi:type="dcterms:W3CDTF">2019-05-09T05:43:34Z</dcterms:created>
  <dcterms:modified xsi:type="dcterms:W3CDTF">2026-07-02T14:40:39Z</dcterms:modified>
</cp:coreProperties>
</file>