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691813" cy="7559675"/>
  <p:notesSz cx="6858000" cy="9144000"/>
  <p:defaultTextStyle>
    <a:defPPr>
      <a:defRPr lang="fr-FR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5FFC5"/>
    <a:srgbClr val="DEC8EE"/>
    <a:srgbClr val="ECD1EF"/>
    <a:srgbClr val="FF6600"/>
    <a:srgbClr val="99FF99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92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05801-96CF-456F-BA46-9EC9740D3C42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7FC61-84AF-448B-B34E-4B944998C7E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52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68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44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6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63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91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03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84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4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85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6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9F2B-21A8-4A73-835B-2F55F8DACC16}" type="datetimeFigureOut">
              <a:rPr lang="fr-FR" smtClean="0"/>
              <a:pPr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8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12638" y="867763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Août</a:t>
            </a:r>
            <a:r>
              <a:rPr lang="fr-FR" sz="54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2025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79292" y="1397849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CC4238-274C-F173-622D-BAD542036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04D32C5-7B52-7B9F-9DBB-01A8955F0A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45" t="63906" r="57894" b="5902"/>
          <a:stretch/>
        </p:blipFill>
        <p:spPr>
          <a:xfrm>
            <a:off x="8249534" y="494951"/>
            <a:ext cx="1014807" cy="1503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3423A2-B25B-A7AC-918F-64BA8177D963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4D3D531-1059-6D1E-3D62-74216B049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82530"/>
              </p:ext>
            </p:extLst>
          </p:nvPr>
        </p:nvGraphicFramePr>
        <p:xfrm>
          <a:off x="597090" y="2135390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92050" y="829882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Mai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2026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53233" y="1319868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9D0762-1B9F-469F-8908-28F441EFA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5" t="16790" r="54651" b="53017"/>
          <a:stretch/>
        </p:blipFill>
        <p:spPr>
          <a:xfrm>
            <a:off x="8192655" y="686417"/>
            <a:ext cx="1164050" cy="13437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980526-1D07-4F8E-EA91-B0AF5BC5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013885-7AEE-9D4B-09A2-AEBF93E7BE7A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804A54C-6C1B-9060-289F-F1C8C8E00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69208"/>
              </p:ext>
            </p:extLst>
          </p:nvPr>
        </p:nvGraphicFramePr>
        <p:xfrm>
          <a:off x="597090" y="2135390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81913" y="956799"/>
            <a:ext cx="6147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Juin </a:t>
            </a:r>
            <a:r>
              <a:rPr lang="fr-FR" sz="3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2026</a:t>
            </a:r>
            <a:endParaRPr lang="fr-FR" sz="48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35032" y="1294694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EBE798-B317-40AC-961A-D5B320D25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10" t="49992" r="58446" b="20544"/>
          <a:stretch/>
        </p:blipFill>
        <p:spPr>
          <a:xfrm>
            <a:off x="8368053" y="629405"/>
            <a:ext cx="887052" cy="13305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D079C1-3A88-D448-A730-7881E6FB1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EC338A-798E-CA0E-6D53-5E74C7C89D97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B152716-6450-A3E6-433F-0C3D57639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93895"/>
              </p:ext>
            </p:extLst>
          </p:nvPr>
        </p:nvGraphicFramePr>
        <p:xfrm>
          <a:off x="554203" y="2065455"/>
          <a:ext cx="9525341" cy="5089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55924223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11702826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7884292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30545216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80626418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49743018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93730059"/>
                    </a:ext>
                  </a:extLst>
                </a:gridCol>
              </a:tblGrid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45546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63227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68737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52104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09421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1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43188" y="1001847"/>
            <a:ext cx="6147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Juillet </a:t>
            </a:r>
            <a:r>
              <a:rPr lang="fr-FR" sz="3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2026</a:t>
            </a:r>
            <a:endParaRPr lang="fr-FR" sz="48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14707" y="1328909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56C855-5008-4240-855E-95B8ABB6D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20" t="23329" r="50218" b="50901"/>
          <a:stretch/>
        </p:blipFill>
        <p:spPr>
          <a:xfrm>
            <a:off x="7568825" y="637050"/>
            <a:ext cx="1802958" cy="134220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03FD956-04F4-48E1-9EBC-AC895E07B2E3}"/>
              </a:ext>
            </a:extLst>
          </p:cNvPr>
          <p:cNvGrpSpPr/>
          <p:nvPr/>
        </p:nvGrpSpPr>
        <p:grpSpPr>
          <a:xfrm>
            <a:off x="8590332" y="955315"/>
            <a:ext cx="698324" cy="626683"/>
            <a:chOff x="4172801" y="6190096"/>
            <a:chExt cx="814220" cy="5934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8818D6-5881-4B33-BF38-519D0E9D8426}"/>
                </a:ext>
              </a:extLst>
            </p:cNvPr>
            <p:cNvSpPr/>
            <p:nvPr/>
          </p:nvSpPr>
          <p:spPr>
            <a:xfrm rot="650389">
              <a:off x="4172801" y="6190096"/>
              <a:ext cx="272184" cy="497882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Kathen" panose="020005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25C5B0-022B-45F1-AE5B-17D9B65B8ECB}"/>
                </a:ext>
              </a:extLst>
            </p:cNvPr>
            <p:cNvSpPr/>
            <p:nvPr/>
          </p:nvSpPr>
          <p:spPr>
            <a:xfrm rot="650389">
              <a:off x="4444398" y="6237881"/>
              <a:ext cx="272184" cy="49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Kathen" panose="020005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F13956-BB7B-4413-9169-86683533380C}"/>
                </a:ext>
              </a:extLst>
            </p:cNvPr>
            <p:cNvSpPr/>
            <p:nvPr/>
          </p:nvSpPr>
          <p:spPr>
            <a:xfrm rot="650389">
              <a:off x="4714837" y="6285666"/>
              <a:ext cx="272184" cy="49788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Kathen" panose="02000500000000000000" pitchFamily="2" charset="0"/>
              </a:endParaRP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9AFDDF66-1FEA-B547-4852-1BC66E309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B16CD5-475F-178C-B508-9D49FD55B7AA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C83BEC9-82F1-F3B0-0DBC-CB7793CEB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20561"/>
              </p:ext>
            </p:extLst>
          </p:nvPr>
        </p:nvGraphicFramePr>
        <p:xfrm>
          <a:off x="622775" y="2030211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54203" y="865126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Septembre</a:t>
            </a:r>
            <a:r>
              <a:rPr lang="fr-FR" sz="54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2025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81198" y="1252695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09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D8D225-57AA-4C04-B0BD-F35D7EDDE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4" t="16186" r="58584" b="55019"/>
          <a:stretch/>
        </p:blipFill>
        <p:spPr>
          <a:xfrm>
            <a:off x="8467526" y="720527"/>
            <a:ext cx="823243" cy="12348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CC4238-274C-F173-622D-BAD542036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41EF58-14D7-F31E-8447-96F177562CAF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2C3362A-96E2-080F-7C84-ADD7C8398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77891"/>
              </p:ext>
            </p:extLst>
          </p:nvPr>
        </p:nvGraphicFramePr>
        <p:xfrm>
          <a:off x="554203" y="2065455"/>
          <a:ext cx="9525341" cy="5089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55924223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11702826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7884292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30545216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80626418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49743018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93730059"/>
                    </a:ext>
                  </a:extLst>
                </a:gridCol>
              </a:tblGrid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45546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63227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68737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52104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09421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1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3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4498" y="828981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Octobre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2025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23172" y="1144474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10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6BC91D-C86A-477F-9EE7-A5095C873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98" t="16855" r="57956" b="54127"/>
          <a:stretch/>
        </p:blipFill>
        <p:spPr>
          <a:xfrm>
            <a:off x="8271264" y="534203"/>
            <a:ext cx="863768" cy="12205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6A8742-D5BB-7451-CFA0-613FF4D72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75" y="7291826"/>
            <a:ext cx="1005198" cy="231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39AFCB-7BB0-945C-D100-F5556D25B080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E0A97F2-1D10-BE20-52A9-5F88370AF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99016"/>
              </p:ext>
            </p:extLst>
          </p:nvPr>
        </p:nvGraphicFramePr>
        <p:xfrm>
          <a:off x="622775" y="2030211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97090" y="935061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Novembre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2025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43947" y="1498063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11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2CEB96-DC9E-403B-A1F4-EA82F5354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4" t="62838" r="58835" b="8144"/>
          <a:stretch/>
        </p:blipFill>
        <p:spPr>
          <a:xfrm>
            <a:off x="8387798" y="706089"/>
            <a:ext cx="931959" cy="14423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3156BE-381C-D79D-C109-2F99728B7E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A7C112-CFF7-DEF2-80C1-B2B3B5A8403C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AF59A5D-6BD1-E685-EC62-779C54CCA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85704"/>
              </p:ext>
            </p:extLst>
          </p:nvPr>
        </p:nvGraphicFramePr>
        <p:xfrm>
          <a:off x="633413" y="2207956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54203" y="766390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Décembre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2025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409221" y="1197278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12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879F65-8D8B-4D90-9DED-2531B8EAA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22" t="63731" r="57077" b="7921"/>
          <a:stretch/>
        </p:blipFill>
        <p:spPr>
          <a:xfrm>
            <a:off x="8356306" y="724598"/>
            <a:ext cx="964043" cy="12003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A27C85-A1AA-DAC6-72F6-700DA42A9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20F469-78BC-6948-A4A9-16F848809F57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D8C5A2C-DB81-7196-A4F2-283259A2C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97798"/>
              </p:ext>
            </p:extLst>
          </p:nvPr>
        </p:nvGraphicFramePr>
        <p:xfrm>
          <a:off x="554203" y="2065455"/>
          <a:ext cx="9525341" cy="5089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55924223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11702826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7884292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30545216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80626418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49743018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93730059"/>
                    </a:ext>
                  </a:extLst>
                </a:gridCol>
              </a:tblGrid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45546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63227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68737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52104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09421"/>
                  </a:ext>
                </a:extLst>
              </a:tr>
              <a:tr h="848277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1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4498" y="828981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Janvier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2026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79292" y="1330793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4AA75F-0553-43AE-81FC-A5AABF151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20" t="29291" r="57462" b="41863"/>
          <a:stretch/>
        </p:blipFill>
        <p:spPr>
          <a:xfrm>
            <a:off x="8273772" y="663368"/>
            <a:ext cx="1009041" cy="13394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82CA6C-B079-631E-651F-B305EF728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63FE55-0A86-8E26-E165-B7FD275F7E3B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7D7B5A0-CB12-E4D0-040A-E64D30A71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60967"/>
              </p:ext>
            </p:extLst>
          </p:nvPr>
        </p:nvGraphicFramePr>
        <p:xfrm>
          <a:off x="624498" y="2148407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4498" y="921314"/>
            <a:ext cx="6147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Février </a:t>
            </a:r>
            <a:r>
              <a:rPr lang="fr-FR" sz="3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2026</a:t>
            </a:r>
            <a:endParaRPr lang="fr-FR" sz="48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35032" y="1310540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F080D9-9A6C-4BAF-8703-B307BC228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53" t="34291" r="58327" b="37247"/>
          <a:stretch/>
        </p:blipFill>
        <p:spPr>
          <a:xfrm>
            <a:off x="8295657" y="628073"/>
            <a:ext cx="913534" cy="13386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C7EA5E-1679-79B6-6D46-73D74ED3C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4A4A97-43C5-408C-2632-192F2FF6C04C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301FC98-4D4A-BF28-6F74-1CCB93188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37057"/>
              </p:ext>
            </p:extLst>
          </p:nvPr>
        </p:nvGraphicFramePr>
        <p:xfrm>
          <a:off x="581913" y="2065455"/>
          <a:ext cx="9525341" cy="5156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55924223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11702826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7884292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30545216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80626418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49743018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93730059"/>
                    </a:ext>
                  </a:extLst>
                </a:gridCol>
              </a:tblGrid>
              <a:tr h="859401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45546"/>
                  </a:ext>
                </a:extLst>
              </a:tr>
              <a:tr h="859401"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63227"/>
                  </a:ext>
                </a:extLst>
              </a:tr>
              <a:tr h="859401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68737"/>
                  </a:ext>
                </a:extLst>
              </a:tr>
              <a:tr h="859401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52104"/>
                  </a:ext>
                </a:extLst>
              </a:tr>
              <a:tr h="859401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09421"/>
                  </a:ext>
                </a:extLst>
              </a:tr>
              <a:tr h="859401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  <a:cs typeface="Belle Allure CE Fi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0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05520" y="857234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Mars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2026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347468" y="1329528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CC574F-C44E-45E9-AA5C-05A6400E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61" t="42368" r="58543" b="28594"/>
          <a:stretch/>
        </p:blipFill>
        <p:spPr>
          <a:xfrm>
            <a:off x="8289462" y="661569"/>
            <a:ext cx="845570" cy="13028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B24C928-07EB-2D18-F802-BECBB9468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D0A533-FBD7-335A-FF49-CC7C3F122044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C936CD2-B515-D93B-EFB1-503740661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53341"/>
              </p:ext>
            </p:extLst>
          </p:nvPr>
        </p:nvGraphicFramePr>
        <p:xfrm>
          <a:off x="581913" y="2065455"/>
          <a:ext cx="9525341" cy="5342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55924223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11702826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7884292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30545216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80626418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49743018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93730059"/>
                    </a:ext>
                  </a:extLst>
                </a:gridCol>
              </a:tblGrid>
              <a:tr h="763158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45546"/>
                  </a:ext>
                </a:extLst>
              </a:tr>
              <a:tr h="763158"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63227"/>
                  </a:ext>
                </a:extLst>
              </a:tr>
              <a:tr h="763158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68737"/>
                  </a:ext>
                </a:extLst>
              </a:tr>
              <a:tr h="763158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52104"/>
                  </a:ext>
                </a:extLst>
              </a:tr>
              <a:tr h="763158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09421"/>
                  </a:ext>
                </a:extLst>
              </a:tr>
              <a:tr h="763158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01149"/>
                  </a:ext>
                </a:extLst>
              </a:tr>
              <a:tr h="763158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Belle Allure CE Fin"/>
                        <a:cs typeface="Belle Allure CE Fin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87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4498" y="921314"/>
            <a:ext cx="6147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Avril </a:t>
            </a:r>
            <a:r>
              <a:rPr lang="fr-FR" sz="3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2026</a:t>
            </a:r>
            <a:endParaRPr lang="fr-FR" sz="48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87505" y="1282038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15394B-EACA-4923-A519-6A06E1F36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85" t="41406" r="55840" b="30710"/>
          <a:stretch/>
        </p:blipFill>
        <p:spPr>
          <a:xfrm>
            <a:off x="8153884" y="735886"/>
            <a:ext cx="997977" cy="12058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877635-35D5-3703-B418-C4B84CF4E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CD22AE-851D-270D-274F-7EDA14ED12E8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5884413-A88C-EC78-662D-927C3CA45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26831"/>
              </p:ext>
            </p:extLst>
          </p:nvPr>
        </p:nvGraphicFramePr>
        <p:xfrm>
          <a:off x="622775" y="2030211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Acceseditionsscript Normal" panose="00000500000000000000" pitchFamily="50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  <a:cs typeface="Belle Allure CE Fin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cceseditionsscript Normal" panose="00000500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Acceseditionsscript Normal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</TotalTime>
  <Words>497</Words>
  <Application>Microsoft Office PowerPoint</Application>
  <PresentationFormat>Personnalisé</PresentationFormat>
  <Paragraphs>485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Acceseditionsscript Normal</vt:lpstr>
      <vt:lpstr>Arial</vt:lpstr>
      <vt:lpstr>Calibri</vt:lpstr>
      <vt:lpstr>Calibri Light</vt:lpstr>
      <vt:lpstr>Kathen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09 - Septembre</dc:title>
  <dc:creator>Aurélia LECLAIRE</dc:creator>
  <cp:lastModifiedBy>Aurélia Leclaire</cp:lastModifiedBy>
  <cp:revision>133</cp:revision>
  <cp:lastPrinted>2017-07-19T12:27:37Z</cp:lastPrinted>
  <dcterms:created xsi:type="dcterms:W3CDTF">2021-04-12T07:11:04Z</dcterms:created>
  <dcterms:modified xsi:type="dcterms:W3CDTF">2025-06-04T17:47:58Z</dcterms:modified>
</cp:coreProperties>
</file>