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9" r:id="rId2"/>
    <p:sldId id="290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295" r:id="rId26"/>
    <p:sldId id="291" r:id="rId27"/>
    <p:sldId id="292" r:id="rId28"/>
    <p:sldId id="293" r:id="rId29"/>
    <p:sldId id="294" r:id="rId30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DFC6"/>
    <a:srgbClr val="D6CCDE"/>
    <a:srgbClr val="F3CDDB"/>
    <a:srgbClr val="BDE1D2"/>
    <a:srgbClr val="F5C7B9"/>
    <a:srgbClr val="FFF2CC"/>
    <a:srgbClr val="33CCCC"/>
    <a:srgbClr val="E9A3BD"/>
    <a:srgbClr val="EC8F73"/>
    <a:srgbClr val="F3B7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05" autoAdjust="0"/>
    <p:restoredTop sz="94660"/>
  </p:normalViewPr>
  <p:slideViewPr>
    <p:cSldViewPr snapToGrid="0">
      <p:cViewPr varScale="1">
        <p:scale>
          <a:sx n="55" d="100"/>
          <a:sy n="55" d="100"/>
        </p:scale>
        <p:origin x="26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47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74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90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17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872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4823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38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0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388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5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9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D970-E479-4E4A-884A-D792ECD64B46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395CE-4000-475C-A535-8094595896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76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85E46A58-2F45-4E75-BB99-4FEA72828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87359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46AC8143-A97B-A1FA-7064-6A7E1B129458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C3BB35EA-1DCD-D7F3-746B-D974F31DA2A7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1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8274FBC-E3EB-4919-5CB4-5735302047FF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4DB3A97C-F001-0F0A-0101-4C46011913DF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570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6AFF8-0CF2-AEA1-C3EE-8FD64F3EA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5E78E94E-C682-E360-5B7B-DF16DA402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892772"/>
              </p:ext>
            </p:extLst>
          </p:nvPr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12AAA9F3-7AAD-BA97-48C2-F60E7FC2BE24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3AD5ADDD-674F-7317-716D-C291AA8755B1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4BD81697-1FC3-3CF3-F0CC-83B1872B7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552936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373B3657-0C3E-AC7E-58E9-A07715428308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439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F4D10-8C2D-8B27-CF6D-FAE6F652F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5DCEB576-21FF-85E9-F314-3D0EBC4FC280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03E21C6B-C756-02F6-F25E-D02D05B1D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599624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9B166323-4F22-C736-191B-7B826602CDAA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510D60D8-534C-F2A4-AEAB-0F474030D4F5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6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7F90A9E-E639-7A2D-DF9F-BA5AC1461674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4019709D-276E-FB46-867A-ADB3F486AB78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818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1FD00B-A41D-BB26-E110-1333A5423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851EB938-F9F1-576E-7467-FE444AB8A8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920039"/>
              </p:ext>
            </p:extLst>
          </p:nvPr>
        </p:nvGraphicFramePr>
        <p:xfrm>
          <a:off x="609600" y="78821"/>
          <a:ext cx="6729744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0916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4CDD82FA-D7DD-49DF-9E0B-BE043D47E53A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5B0344B9-FF41-F3EE-B606-D7B655003FD6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99DD8090-826F-289D-4987-3662494245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229668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C74B3FD7-CD8E-44E6-35D2-F60351A06B2E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56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D565F-2752-5F28-A2B2-BB9DB04D4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E91C03F-735D-1E23-F19E-E16677765438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DC58989F-FBF5-49AE-59C6-0147E2DCBD3D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A7094D0C-4E27-B63A-0C73-3318BCC44691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13DAF58A-28FE-2F53-85C8-5F651451842E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7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7357CB3-B69A-5C80-6F39-9592C7874366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5305FBB3-C336-084C-F370-7132955C132D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071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49E50-F5BC-135E-3F5E-7352A40CB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AF850FC8-AB4D-6D2A-1ECF-B581CD3E06DB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6EB6678-63C3-8E9C-790B-CA8E432F80E2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D6CD74CE-4780-6E7C-4FB2-591ECFDC0B77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29702DF4-4EE3-B072-B8CF-447BA83EE345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58E99DCB-4C01-B8BF-6FA1-5FCF2BA8F7D4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06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E3CC6A-CC30-F54E-30C9-E0B9D9D0B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615E7C2-E973-4072-6BED-B2AA668D93C2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F113CF9B-2F34-A0FD-5FF0-49850697644E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FB058FAD-0AA3-6435-7B97-5C2490B22A6C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E4175A8D-B01D-B255-49CA-CDD3B80250EA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8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F297EB5-5308-7EDC-858C-2C96DCA877C1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CD36F167-BE7B-035D-DF81-85B7810CA72F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5288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2F21E-EDFD-4C01-D4C0-AEC0E2153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7BB9AA29-2663-C335-B087-C7C4BB6B9F9A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BB3A1B7-DCC5-66FE-9FFC-A96622492293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3F50A6C2-FDA8-15B9-C7A5-60D8798F1771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F1DE1740-266A-C4AB-1961-06527CEC7D38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9FF7EDDD-46AF-A37F-AE62-6D2B43840B0E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954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898E6-0968-E07E-5551-03283565D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AE2A006-1B87-25C9-DF93-B7AD056999C5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541F936F-5737-B345-E092-B67C78128536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30B0659F-A648-DD70-145E-09FFC0426ACD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98B2C21F-FA8E-0E78-8579-96DA60590CAE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9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603A424-9566-0A53-D68E-3BC4E6C272C5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E612F43E-D0C8-CB8F-0797-7F1D5823C1D0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00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05197-06D2-28AC-59CD-985F0309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C4746F3A-3897-8F78-C98B-2165902ABBA8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B2C73E6-25BB-EE7D-6414-F4BB4904C94D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7CBA8FC4-EFF6-BCFC-3E72-D99EA10D4F0F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E655FAB0-C798-F0E0-6067-7379993C7F17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B373763E-2E79-5192-73CF-A78BC3C515CC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618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8F529-E6B4-167E-BE38-2E5962E14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FB5773E4-49A7-FBA4-2C61-11607274096F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46BEFAFD-2ED7-BA75-9A89-8293B15F9BD3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B6C38311-8C4E-C2FB-4717-F953EBDD5C57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EACAE23A-9031-A48D-B121-EA1F0AE244DB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10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0973344-8353-1154-9DF9-D67E69BDBF2B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79FB880D-C316-F1C1-B24E-DC2393226EA0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17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85E46A58-2F45-4E75-BB99-4FEA72828B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455921"/>
              </p:ext>
            </p:extLst>
          </p:nvPr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852734C0-6DB9-8C14-EEB6-CB6279607CD3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4427D8B5-D2BE-0166-2807-AF4B4F1123DF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70266AA1-B6AF-9253-0C70-8BCCE8EC4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965454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7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53C26F42-AEDC-FAE0-DD2B-36BB9D82A8D7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230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C039E-6D34-7CC5-ABCC-6E317D86F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944B8199-D72B-AEBC-462B-19B788FE3362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0B0550B4-96F1-F9AB-A561-0C43B527C34D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0D656687-D8AC-3EA3-B827-E8975D70FFC8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62E539A7-CBDE-4637-9440-CDD5EF282887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B5F23683-051D-E8F1-7C77-44CC6130D6CE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1271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A0132-07FF-69A8-1F4F-899230BD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3F3B3E9B-8CB1-5C56-582F-45410D384A1F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6923EADD-8DD0-FD7B-3AAF-6CCAD0034244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9D632228-0CA4-E64A-8B35-66B69115CE8F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E33204F6-DF22-F0E6-B6DA-388FA8A5002B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11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77569BD-F37D-6982-A5EC-84D84067733D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ED12EED2-943E-7540-83D8-96E488E6FF28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1354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5380C0-9B70-4C6F-D622-25BBF4185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E92087D6-E2D9-08AD-7034-39DCF7E40CFE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1D0FAFE2-63D6-560A-D64D-C03A8EB737A3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89AFD921-D845-3B36-BACE-08602454BD7A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84225130-56D3-6422-2E59-7200F427E51D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B8C37EA1-730F-C128-798F-C09A22765EC4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4454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AEBCB-F0A0-6923-4D4C-56DDD564E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23E74811-A65C-1AC0-811F-0F2C4BD8D712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661F21F0-D40D-EDD7-4D1D-5AD23A8FA259}"/>
              </a:ext>
            </a:extLst>
          </p:cNvPr>
          <p:cNvGraphicFramePr>
            <a:graphicFrameLocks noGrp="1"/>
          </p:cNvGraphicFramePr>
          <p:nvPr/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10BC2500-CD64-617E-6BDD-021F6FC05490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5579933B-98BC-0DBF-3B17-263A8EFAABA3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12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6FC4F4-137E-225A-5CAE-BE21E7F96F26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70554C1C-EB16-AA4F-4D81-5AFECB408E5C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2017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AB77-CBB0-EB37-702B-9564027EE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750D7D6D-1DE8-D82D-4539-13AD1257A214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78821"/>
          <a:ext cx="6729744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0916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6D140309-9F6D-CAFE-DE19-8D4F5016E107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C2F943C3-9289-A0F1-096D-09B6B21BDC85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A4BD8A55-9962-B068-2E95-A75030A76DA1}"/>
              </a:ext>
            </a:extLst>
          </p:cNvPr>
          <p:cNvGraphicFramePr>
            <a:graphicFrameLocks noGrp="1"/>
          </p:cNvGraphicFramePr>
          <p:nvPr/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A74EDA5D-8A45-A807-C858-CA84955C27AF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462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2101638447">
            <a:extLst>
              <a:ext uri="{FF2B5EF4-FFF2-40B4-BE49-F238E27FC236}">
                <a16:creationId xmlns:a16="http://schemas.microsoft.com/office/drawing/2014/main" id="{4307A5C8-7F21-9BA5-BFB1-AF89C2073306}"/>
              </a:ext>
            </a:extLst>
          </p:cNvPr>
          <p:cNvSpPr txBox="1"/>
          <p:nvPr/>
        </p:nvSpPr>
        <p:spPr>
          <a:xfrm rot="5400000">
            <a:off x="1988498" y="5120638"/>
            <a:ext cx="10691816" cy="450537"/>
          </a:xfrm>
          <a:prstGeom prst="rect">
            <a:avLst/>
          </a:prstGeom>
          <a:solidFill>
            <a:srgbClr val="A0D8EC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latin typeface="Pumpkin Cheesecake" pitchFamily="50" charset="0"/>
                <a:ea typeface="Times New Roman" panose="02020603050405020304" pitchFamily="18" charset="0"/>
              </a:rPr>
              <a:t>CLASSE                                                                                                 2025- 2026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3567590"/>
            <a:ext cx="6194739" cy="154405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 de texte 81604826">
            <a:extLst>
              <a:ext uri="{FF2B5EF4-FFF2-40B4-BE49-F238E27FC236}">
                <a16:creationId xmlns:a16="http://schemas.microsoft.com/office/drawing/2014/main" id="{9C2349A1-DC97-8592-92AC-98B97CA4478D}"/>
              </a:ext>
            </a:extLst>
          </p:cNvPr>
          <p:cNvSpPr txBox="1"/>
          <p:nvPr/>
        </p:nvSpPr>
        <p:spPr>
          <a:xfrm>
            <a:off x="1184856" y="2833202"/>
            <a:ext cx="4365937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Progressions</a:t>
            </a:r>
          </a:p>
          <a:p>
            <a:pPr algn="ctr"/>
            <a:endParaRPr lang="fr-FR" sz="6000" dirty="0">
              <a:solidFill>
                <a:srgbClr val="000000"/>
              </a:solidFill>
              <a:effectLst/>
              <a:latin typeface="Fall Day" pitchFamily="50" charset="0"/>
              <a:ea typeface="Times New Roman" panose="02020603050405020304" pitchFamily="18" charset="0"/>
            </a:endParaRPr>
          </a:p>
          <a:p>
            <a:pPr algn="ctr"/>
            <a:r>
              <a:rPr lang="fr-FR" sz="6000" dirty="0">
                <a:solidFill>
                  <a:srgbClr val="000000"/>
                </a:solidFill>
                <a:latin typeface="Fall Day" pitchFamily="50" charset="0"/>
                <a:ea typeface="Times New Roman" panose="02020603050405020304" pitchFamily="18" charset="0"/>
              </a:rPr>
              <a:t>Période </a:t>
            </a:r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1</a:t>
            </a:r>
            <a:endParaRPr lang="fr-FR" sz="1050" dirty="0">
              <a:effectLst/>
              <a:latin typeface="Fall Day" pitchFamily="50" charset="0"/>
              <a:ea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24D1EE-262E-EE3B-3089-9634DA7A2A6A}"/>
              </a:ext>
            </a:extLst>
          </p:cNvPr>
          <p:cNvSpPr/>
          <p:nvPr/>
        </p:nvSpPr>
        <p:spPr>
          <a:xfrm>
            <a:off x="1764404" y="5484396"/>
            <a:ext cx="5795272" cy="154405"/>
          </a:xfrm>
          <a:prstGeom prst="roundRect">
            <a:avLst/>
          </a:prstGeom>
          <a:solidFill>
            <a:srgbClr val="A0D8EC"/>
          </a:solidFill>
          <a:ln>
            <a:solidFill>
              <a:srgbClr val="A0D8E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14221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3567590"/>
            <a:ext cx="6194739" cy="154405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 de texte 81604826">
            <a:extLst>
              <a:ext uri="{FF2B5EF4-FFF2-40B4-BE49-F238E27FC236}">
                <a16:creationId xmlns:a16="http://schemas.microsoft.com/office/drawing/2014/main" id="{9C2349A1-DC97-8592-92AC-98B97CA4478D}"/>
              </a:ext>
            </a:extLst>
          </p:cNvPr>
          <p:cNvSpPr txBox="1"/>
          <p:nvPr/>
        </p:nvSpPr>
        <p:spPr>
          <a:xfrm>
            <a:off x="1184856" y="2833202"/>
            <a:ext cx="4365937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Progressions</a:t>
            </a:r>
          </a:p>
          <a:p>
            <a:pPr algn="ctr"/>
            <a:endParaRPr lang="fr-FR" sz="6000" dirty="0">
              <a:solidFill>
                <a:srgbClr val="000000"/>
              </a:solidFill>
              <a:effectLst/>
              <a:latin typeface="Fall Day" pitchFamily="50" charset="0"/>
              <a:ea typeface="Times New Roman" panose="02020603050405020304" pitchFamily="18" charset="0"/>
            </a:endParaRPr>
          </a:p>
          <a:p>
            <a:pPr algn="ctr"/>
            <a:r>
              <a:rPr lang="fr-FR" sz="6000" dirty="0">
                <a:solidFill>
                  <a:srgbClr val="000000"/>
                </a:solidFill>
                <a:latin typeface="Fall Day" pitchFamily="50" charset="0"/>
                <a:ea typeface="Times New Roman" panose="02020603050405020304" pitchFamily="18" charset="0"/>
              </a:rPr>
              <a:t>Période 2</a:t>
            </a:r>
            <a:endParaRPr lang="fr-FR" sz="1050" dirty="0">
              <a:effectLst/>
              <a:latin typeface="Fall Day" pitchFamily="50" charset="0"/>
              <a:ea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24D1EE-262E-EE3B-3089-9634DA7A2A6A}"/>
              </a:ext>
            </a:extLst>
          </p:cNvPr>
          <p:cNvSpPr/>
          <p:nvPr/>
        </p:nvSpPr>
        <p:spPr>
          <a:xfrm>
            <a:off x="1764404" y="5484396"/>
            <a:ext cx="5795272" cy="154405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 de texte 2101638447">
            <a:extLst>
              <a:ext uri="{FF2B5EF4-FFF2-40B4-BE49-F238E27FC236}">
                <a16:creationId xmlns:a16="http://schemas.microsoft.com/office/drawing/2014/main" id="{C14A8410-D13F-00C9-AEB3-B33181FFFB6F}"/>
              </a:ext>
            </a:extLst>
          </p:cNvPr>
          <p:cNvSpPr txBox="1"/>
          <p:nvPr/>
        </p:nvSpPr>
        <p:spPr>
          <a:xfrm rot="5400000">
            <a:off x="1988498" y="5120638"/>
            <a:ext cx="10691816" cy="450537"/>
          </a:xfrm>
          <a:prstGeom prst="rect">
            <a:avLst/>
          </a:prstGeom>
          <a:solidFill>
            <a:srgbClr val="FADFC6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latin typeface="Pumpkin Cheesecake" pitchFamily="50" charset="0"/>
                <a:ea typeface="Times New Roman" panose="02020603050405020304" pitchFamily="18" charset="0"/>
              </a:rPr>
              <a:t>CLASSE                                                                                                 2025- 2026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586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3567590"/>
            <a:ext cx="6194739" cy="154405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 de texte 81604826">
            <a:extLst>
              <a:ext uri="{FF2B5EF4-FFF2-40B4-BE49-F238E27FC236}">
                <a16:creationId xmlns:a16="http://schemas.microsoft.com/office/drawing/2014/main" id="{9C2349A1-DC97-8592-92AC-98B97CA4478D}"/>
              </a:ext>
            </a:extLst>
          </p:cNvPr>
          <p:cNvSpPr txBox="1"/>
          <p:nvPr/>
        </p:nvSpPr>
        <p:spPr>
          <a:xfrm>
            <a:off x="1184856" y="2833202"/>
            <a:ext cx="4365937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Progressions</a:t>
            </a:r>
          </a:p>
          <a:p>
            <a:pPr algn="ctr"/>
            <a:endParaRPr lang="fr-FR" sz="6000" dirty="0">
              <a:solidFill>
                <a:srgbClr val="000000"/>
              </a:solidFill>
              <a:effectLst/>
              <a:latin typeface="Fall Day" pitchFamily="50" charset="0"/>
              <a:ea typeface="Times New Roman" panose="02020603050405020304" pitchFamily="18" charset="0"/>
            </a:endParaRPr>
          </a:p>
          <a:p>
            <a:pPr algn="ctr"/>
            <a:r>
              <a:rPr lang="fr-FR" sz="6000" dirty="0">
                <a:solidFill>
                  <a:srgbClr val="000000"/>
                </a:solidFill>
                <a:latin typeface="Fall Day" pitchFamily="50" charset="0"/>
                <a:ea typeface="Times New Roman" panose="02020603050405020304" pitchFamily="18" charset="0"/>
              </a:rPr>
              <a:t>Période 3</a:t>
            </a:r>
            <a:endParaRPr lang="fr-FR" sz="1050" dirty="0">
              <a:effectLst/>
              <a:latin typeface="Fall Day" pitchFamily="50" charset="0"/>
              <a:ea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24D1EE-262E-EE3B-3089-9634DA7A2A6A}"/>
              </a:ext>
            </a:extLst>
          </p:cNvPr>
          <p:cNvSpPr/>
          <p:nvPr/>
        </p:nvSpPr>
        <p:spPr>
          <a:xfrm>
            <a:off x="1764404" y="5484396"/>
            <a:ext cx="5795272" cy="154405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 de texte 2101638447">
            <a:extLst>
              <a:ext uri="{FF2B5EF4-FFF2-40B4-BE49-F238E27FC236}">
                <a16:creationId xmlns:a16="http://schemas.microsoft.com/office/drawing/2014/main" id="{12933197-3041-6727-597D-445A1AE466E8}"/>
              </a:ext>
            </a:extLst>
          </p:cNvPr>
          <p:cNvSpPr txBox="1"/>
          <p:nvPr/>
        </p:nvSpPr>
        <p:spPr>
          <a:xfrm rot="5400000">
            <a:off x="1988498" y="5120638"/>
            <a:ext cx="10691816" cy="450537"/>
          </a:xfrm>
          <a:prstGeom prst="rect">
            <a:avLst/>
          </a:prstGeom>
          <a:solidFill>
            <a:srgbClr val="D6CCDE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latin typeface="Pumpkin Cheesecake" pitchFamily="50" charset="0"/>
                <a:ea typeface="Times New Roman" panose="02020603050405020304" pitchFamily="18" charset="0"/>
              </a:rPr>
              <a:t>CLASSE                                                                                                 2025- 2026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6483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3567590"/>
            <a:ext cx="6194739" cy="154405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 de texte 81604826">
            <a:extLst>
              <a:ext uri="{FF2B5EF4-FFF2-40B4-BE49-F238E27FC236}">
                <a16:creationId xmlns:a16="http://schemas.microsoft.com/office/drawing/2014/main" id="{9C2349A1-DC97-8592-92AC-98B97CA4478D}"/>
              </a:ext>
            </a:extLst>
          </p:cNvPr>
          <p:cNvSpPr txBox="1"/>
          <p:nvPr/>
        </p:nvSpPr>
        <p:spPr>
          <a:xfrm>
            <a:off x="1184856" y="2833202"/>
            <a:ext cx="4365937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Progressions</a:t>
            </a:r>
          </a:p>
          <a:p>
            <a:pPr algn="ctr"/>
            <a:endParaRPr lang="fr-FR" sz="6000" dirty="0">
              <a:solidFill>
                <a:srgbClr val="000000"/>
              </a:solidFill>
              <a:effectLst/>
              <a:latin typeface="Fall Day" pitchFamily="50" charset="0"/>
              <a:ea typeface="Times New Roman" panose="02020603050405020304" pitchFamily="18" charset="0"/>
            </a:endParaRPr>
          </a:p>
          <a:p>
            <a:pPr algn="ctr"/>
            <a:r>
              <a:rPr lang="fr-FR" sz="6000" dirty="0">
                <a:solidFill>
                  <a:srgbClr val="000000"/>
                </a:solidFill>
                <a:latin typeface="Fall Day" pitchFamily="50" charset="0"/>
                <a:ea typeface="Times New Roman" panose="02020603050405020304" pitchFamily="18" charset="0"/>
              </a:rPr>
              <a:t>Période 4</a:t>
            </a:r>
            <a:endParaRPr lang="fr-FR" sz="1050" dirty="0">
              <a:effectLst/>
              <a:latin typeface="Fall Day" pitchFamily="50" charset="0"/>
              <a:ea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24D1EE-262E-EE3B-3089-9634DA7A2A6A}"/>
              </a:ext>
            </a:extLst>
          </p:cNvPr>
          <p:cNvSpPr/>
          <p:nvPr/>
        </p:nvSpPr>
        <p:spPr>
          <a:xfrm>
            <a:off x="1764404" y="5484396"/>
            <a:ext cx="5795272" cy="154405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 de texte 2101638447">
            <a:extLst>
              <a:ext uri="{FF2B5EF4-FFF2-40B4-BE49-F238E27FC236}">
                <a16:creationId xmlns:a16="http://schemas.microsoft.com/office/drawing/2014/main" id="{A507A041-7974-DE01-40D7-C5E524539B55}"/>
              </a:ext>
            </a:extLst>
          </p:cNvPr>
          <p:cNvSpPr txBox="1"/>
          <p:nvPr/>
        </p:nvSpPr>
        <p:spPr>
          <a:xfrm rot="5400000">
            <a:off x="1988498" y="5120638"/>
            <a:ext cx="10691816" cy="450537"/>
          </a:xfrm>
          <a:prstGeom prst="rect">
            <a:avLst/>
          </a:prstGeom>
          <a:solidFill>
            <a:srgbClr val="BDE1D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latin typeface="Pumpkin Cheesecake" pitchFamily="50" charset="0"/>
                <a:ea typeface="Times New Roman" panose="02020603050405020304" pitchFamily="18" charset="0"/>
              </a:rPr>
              <a:t>CLASSE                                                                                                 2025- 2026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8266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1DB26CFE-D5A8-605B-FD7A-6B64DA732A70}"/>
              </a:ext>
            </a:extLst>
          </p:cNvPr>
          <p:cNvSpPr/>
          <p:nvPr/>
        </p:nvSpPr>
        <p:spPr>
          <a:xfrm>
            <a:off x="0" y="3567590"/>
            <a:ext cx="6194739" cy="154405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 de texte 81604826">
            <a:extLst>
              <a:ext uri="{FF2B5EF4-FFF2-40B4-BE49-F238E27FC236}">
                <a16:creationId xmlns:a16="http://schemas.microsoft.com/office/drawing/2014/main" id="{9C2349A1-DC97-8592-92AC-98B97CA4478D}"/>
              </a:ext>
            </a:extLst>
          </p:cNvPr>
          <p:cNvSpPr txBox="1"/>
          <p:nvPr/>
        </p:nvSpPr>
        <p:spPr>
          <a:xfrm>
            <a:off x="1184856" y="2833202"/>
            <a:ext cx="4365937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6000" dirty="0">
                <a:solidFill>
                  <a:srgbClr val="000000"/>
                </a:solidFill>
                <a:effectLst/>
                <a:latin typeface="Fall Day" pitchFamily="50" charset="0"/>
                <a:ea typeface="Times New Roman" panose="02020603050405020304" pitchFamily="18" charset="0"/>
              </a:rPr>
              <a:t>Progressions</a:t>
            </a:r>
          </a:p>
          <a:p>
            <a:pPr algn="ctr"/>
            <a:endParaRPr lang="fr-FR" sz="6000" dirty="0">
              <a:solidFill>
                <a:srgbClr val="000000"/>
              </a:solidFill>
              <a:effectLst/>
              <a:latin typeface="Fall Day" pitchFamily="50" charset="0"/>
              <a:ea typeface="Times New Roman" panose="02020603050405020304" pitchFamily="18" charset="0"/>
            </a:endParaRPr>
          </a:p>
          <a:p>
            <a:pPr algn="ctr"/>
            <a:r>
              <a:rPr lang="fr-FR" sz="6000" dirty="0">
                <a:solidFill>
                  <a:srgbClr val="000000"/>
                </a:solidFill>
                <a:latin typeface="Fall Day" pitchFamily="50" charset="0"/>
                <a:ea typeface="Times New Roman" panose="02020603050405020304" pitchFamily="18" charset="0"/>
              </a:rPr>
              <a:t>Période 5</a:t>
            </a:r>
            <a:endParaRPr lang="fr-FR" sz="1050" dirty="0">
              <a:effectLst/>
              <a:latin typeface="Fall Day" pitchFamily="50" charset="0"/>
              <a:ea typeface="Times New Roman" panose="02020603050405020304" pitchFamily="18" charset="0"/>
            </a:endParaRP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FE24D1EE-262E-EE3B-3089-9634DA7A2A6A}"/>
              </a:ext>
            </a:extLst>
          </p:cNvPr>
          <p:cNvSpPr/>
          <p:nvPr/>
        </p:nvSpPr>
        <p:spPr>
          <a:xfrm>
            <a:off x="1764404" y="5484396"/>
            <a:ext cx="5795272" cy="154405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 de texte 2101638447">
            <a:extLst>
              <a:ext uri="{FF2B5EF4-FFF2-40B4-BE49-F238E27FC236}">
                <a16:creationId xmlns:a16="http://schemas.microsoft.com/office/drawing/2014/main" id="{B0AB18D6-B292-2C99-3E56-8FF0CD038972}"/>
              </a:ext>
            </a:extLst>
          </p:cNvPr>
          <p:cNvSpPr txBox="1"/>
          <p:nvPr/>
        </p:nvSpPr>
        <p:spPr>
          <a:xfrm rot="5400000">
            <a:off x="1988498" y="5120638"/>
            <a:ext cx="10691816" cy="450537"/>
          </a:xfrm>
          <a:prstGeom prst="rect">
            <a:avLst/>
          </a:prstGeom>
          <a:solidFill>
            <a:srgbClr val="F3CDDB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latin typeface="Pumpkin Cheesecake" pitchFamily="50" charset="0"/>
                <a:ea typeface="Times New Roman" panose="02020603050405020304" pitchFamily="18" charset="0"/>
              </a:rPr>
              <a:t>CLASSE                                                                                                 2025- 2026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218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246D3-C01E-CC5B-94E6-42FE34C622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68080205-B614-56A0-2BC0-8F6E78D7E574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00F3A6C1-6E4A-E3ED-E113-4939A0D8B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51783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53D65BF2-1E55-EA83-DCF9-4F55FC712620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6FD04603-EF37-88BA-C85F-A56CA44147D2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2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7972653-A053-1E7D-DF81-060242DD9748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4430AAEF-F05E-A6AC-3F4E-B925CED78151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94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27ED5-9DE1-5E83-402D-C0F7BB034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F8C485EB-DE2F-D81F-F7D7-A5EBC8399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76606"/>
              </p:ext>
            </p:extLst>
          </p:nvPr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DC14857-B14F-973F-1386-B930CCDD1687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F3CDDB"/>
          </a:solidFill>
          <a:ln>
            <a:solidFill>
              <a:srgbClr val="F3CD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CDA79B03-86DE-6538-FAFA-80A7683BE4AF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963BA9FC-9B1C-EBC8-B12D-6EFDA7A821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117701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DD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8601ADFE-3276-F28B-9E33-2654AE1831EA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66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CBB108-F7BB-F27E-2B2B-08A92A060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418F45F-002E-BE47-6450-A10AA17DDA90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972CEB24-28A9-49BB-A533-836888C88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319607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D7051401-70D8-4998-B1D8-6237841F10AF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DBEAD7AB-FB04-ABB1-2FCC-69F37FA947FD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3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6CD01FE-3E65-9D8E-1CA7-CE58B652E7BB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5A0BAAAB-F0B6-E0CF-40EE-1B718957F9CF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2B73E-A86C-0FCA-246B-CD6B186B3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768440D0-BC23-82A0-0E9C-CFFA5AB948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04292"/>
              </p:ext>
            </p:extLst>
          </p:nvPr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34B999F7-79DE-D0B1-258B-32F497DF41EF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BDE1D2"/>
          </a:solidFill>
          <a:ln>
            <a:solidFill>
              <a:srgbClr val="BDE1D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89B0B76E-7751-D8F0-E70E-6ECD937E9F67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1E592DC8-C923-AFE7-0003-001DF677E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953463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E1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0D39DC8F-94E6-EDA8-2760-DF52044A8886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707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8D264-BC50-215C-7549-8D0E0771B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C0AE0BF-01D3-A247-A141-D6A5A91E8CDE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9206C6B2-7B94-93A4-F77C-098887E84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782518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301528EC-7508-E73A-209D-BF739F254FA8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F536AE74-DA9D-29D7-3401-E6D4641F367C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4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EC9DACD-B321-0257-EAA6-AA0F7838F895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90D864F2-919C-535E-EEF5-B7EEB7A4D5E0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58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1D631-7E40-FBA9-3C7F-1EBD73352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8FF55E2D-AA1A-4586-29E3-2232C79E2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114984"/>
              </p:ext>
            </p:extLst>
          </p:nvPr>
        </p:nvGraphicFramePr>
        <p:xfrm>
          <a:off x="614389" y="78821"/>
          <a:ext cx="6724955" cy="63536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01782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7427194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3401129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092070"/>
                  </a:ext>
                </a:extLst>
              </a:tr>
              <a:tr h="754436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815498"/>
                  </a:ext>
                </a:extLst>
              </a:tr>
            </a:tbl>
          </a:graphicData>
        </a:graphic>
      </p:graphicFrame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5A146FB-A026-8AB4-3107-C3D79B7A9210}"/>
              </a:ext>
            </a:extLst>
          </p:cNvPr>
          <p:cNvSpPr/>
          <p:nvPr/>
        </p:nvSpPr>
        <p:spPr>
          <a:xfrm>
            <a:off x="408972" y="6850370"/>
            <a:ext cx="6877318" cy="141523"/>
          </a:xfrm>
          <a:prstGeom prst="roundRect">
            <a:avLst/>
          </a:prstGeom>
          <a:solidFill>
            <a:srgbClr val="D6CCDE"/>
          </a:solidFill>
          <a:ln>
            <a:solidFill>
              <a:srgbClr val="D6CC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 de texte 81604826">
            <a:extLst>
              <a:ext uri="{FF2B5EF4-FFF2-40B4-BE49-F238E27FC236}">
                <a16:creationId xmlns:a16="http://schemas.microsoft.com/office/drawing/2014/main" id="{2CE93007-499B-0B09-B9C8-E5C32A5B398E}"/>
              </a:ext>
            </a:extLst>
          </p:cNvPr>
          <p:cNvSpPr txBox="1"/>
          <p:nvPr/>
        </p:nvSpPr>
        <p:spPr>
          <a:xfrm>
            <a:off x="408972" y="6537087"/>
            <a:ext cx="6529589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Espaces d’apprentissages</a:t>
            </a:r>
            <a:endParaRPr lang="fr-FR" sz="3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Tableau 7">
            <a:extLst>
              <a:ext uri="{FF2B5EF4-FFF2-40B4-BE49-F238E27FC236}">
                <a16:creationId xmlns:a16="http://schemas.microsoft.com/office/drawing/2014/main" id="{7C145D1B-F89E-8401-83CE-929781D8B6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363215"/>
              </p:ext>
            </p:extLst>
          </p:nvPr>
        </p:nvGraphicFramePr>
        <p:xfrm>
          <a:off x="614389" y="7112886"/>
          <a:ext cx="6724955" cy="35001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31634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433665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471394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4934673"/>
                  </a:ext>
                </a:extLst>
              </a:tr>
              <a:tr h="795477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364353"/>
                  </a:ext>
                </a:extLst>
              </a:tr>
            </a:tbl>
          </a:graphicData>
        </a:graphic>
      </p:graphicFrame>
      <p:sp>
        <p:nvSpPr>
          <p:cNvPr id="6" name="Zone de texte 2101638447">
            <a:extLst>
              <a:ext uri="{FF2B5EF4-FFF2-40B4-BE49-F238E27FC236}">
                <a16:creationId xmlns:a16="http://schemas.microsoft.com/office/drawing/2014/main" id="{61744A68-FFD9-DB43-BC41-897B54334C73}"/>
              </a:ext>
            </a:extLst>
          </p:cNvPr>
          <p:cNvSpPr txBox="1"/>
          <p:nvPr/>
        </p:nvSpPr>
        <p:spPr>
          <a:xfrm rot="16200000">
            <a:off x="-5137091" y="5120636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073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B07283-6276-F721-7721-CBA8ABFEF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E0785CCD-223C-373A-0C6E-05D81F6C1D00}"/>
              </a:ext>
            </a:extLst>
          </p:cNvPr>
          <p:cNvSpPr/>
          <p:nvPr/>
        </p:nvSpPr>
        <p:spPr>
          <a:xfrm>
            <a:off x="0" y="515300"/>
            <a:ext cx="2936383" cy="206062"/>
          </a:xfrm>
          <a:prstGeom prst="roundRect">
            <a:avLst/>
          </a:prstGeom>
          <a:solidFill>
            <a:srgbClr val="FADFC6"/>
          </a:solidFill>
          <a:ln>
            <a:solidFill>
              <a:srgbClr val="FADF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Tableau 7">
            <a:extLst>
              <a:ext uri="{FF2B5EF4-FFF2-40B4-BE49-F238E27FC236}">
                <a16:creationId xmlns:a16="http://schemas.microsoft.com/office/drawing/2014/main" id="{7DE96EB6-85AA-E502-4E42-DC2DDC9285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238939"/>
              </p:ext>
            </p:extLst>
          </p:nvPr>
        </p:nvGraphicFramePr>
        <p:xfrm>
          <a:off x="150751" y="1149832"/>
          <a:ext cx="6724955" cy="9352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6127">
                  <a:extLst>
                    <a:ext uri="{9D8B030D-6E8A-4147-A177-3AD203B41FA5}">
                      <a16:colId xmlns:a16="http://schemas.microsoft.com/office/drawing/2014/main" val="18244771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334602781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42147375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3805241284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1940114504"/>
                    </a:ext>
                  </a:extLst>
                </a:gridCol>
              </a:tblGrid>
              <a:tr h="55854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LUNDI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MARDI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JEUDI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latin typeface="Pumpkin Cheesecake" pitchFamily="50" charset="0"/>
                        </a:rPr>
                        <a:t>VENDREDI</a:t>
                      </a:r>
                    </a:p>
                    <a:p>
                      <a:pPr algn="ctr"/>
                      <a:endParaRPr lang="fr-FR" dirty="0">
                        <a:latin typeface="Pumpkin Cheesecake" pitchFamily="50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420256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457988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23886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516333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1820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3531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2779304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985343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01547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743699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3962792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4098025"/>
                  </a:ext>
                </a:extLst>
              </a:tr>
              <a:tr h="732844">
                <a:tc>
                  <a:txBody>
                    <a:bodyPr/>
                    <a:lstStyle/>
                    <a:p>
                      <a:pPr algn="ctr"/>
                      <a:endParaRPr lang="fr-FR" sz="1400" dirty="0">
                        <a:latin typeface="DK Lemon Yellow Sun" panose="02000000000000000000" pitchFamily="50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DFC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>
                            <a:lumMod val="65000"/>
                          </a:prst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vert="vert27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6223326"/>
                  </a:ext>
                </a:extLst>
              </a:tr>
            </a:tbl>
          </a:graphicData>
        </a:graphic>
      </p:graphicFrame>
      <p:sp>
        <p:nvSpPr>
          <p:cNvPr id="2" name="Rectangle : avec coins arrondis en haut 1">
            <a:extLst>
              <a:ext uri="{FF2B5EF4-FFF2-40B4-BE49-F238E27FC236}">
                <a16:creationId xmlns:a16="http://schemas.microsoft.com/office/drawing/2014/main" id="{054E979D-7C2F-DF6B-DD5D-A736D5F8C766}"/>
              </a:ext>
            </a:extLst>
          </p:cNvPr>
          <p:cNvSpPr/>
          <p:nvPr/>
        </p:nvSpPr>
        <p:spPr>
          <a:xfrm rot="10800000">
            <a:off x="3220943" y="-3"/>
            <a:ext cx="3862587" cy="875766"/>
          </a:xfrm>
          <a:prstGeom prst="round2Same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 de texte 81604826">
            <a:extLst>
              <a:ext uri="{FF2B5EF4-FFF2-40B4-BE49-F238E27FC236}">
                <a16:creationId xmlns:a16="http://schemas.microsoft.com/office/drawing/2014/main" id="{275FCEB8-2A7A-448D-AC88-DE81311391EC}"/>
              </a:ext>
            </a:extLst>
          </p:cNvPr>
          <p:cNvSpPr txBox="1"/>
          <p:nvPr/>
        </p:nvSpPr>
        <p:spPr>
          <a:xfrm>
            <a:off x="77541" y="-77423"/>
            <a:ext cx="2781300" cy="103060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Semaine</a:t>
            </a:r>
            <a:r>
              <a:rPr lang="fr-FR" sz="5400" dirty="0">
                <a:solidFill>
                  <a:srgbClr val="000000"/>
                </a:solidFill>
                <a:effectLst/>
                <a:latin typeface="Kathen" panose="02000500000000000000" pitchFamily="2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solidFill>
                  <a:srgbClr val="000000"/>
                </a:solidFill>
                <a:latin typeface="Kathen" panose="02000500000000000000" pitchFamily="2" charset="0"/>
                <a:ea typeface="Times New Roman" panose="02020603050405020304" pitchFamily="18" charset="0"/>
              </a:rPr>
              <a:t>5</a:t>
            </a:r>
            <a:endParaRPr lang="fr-FR" sz="600" dirty="0">
              <a:effectLst/>
              <a:latin typeface="Kathen" panose="02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2E9A7F1-4DF2-2693-E22D-CAF3D198FBB6}"/>
              </a:ext>
            </a:extLst>
          </p:cNvPr>
          <p:cNvSpPr txBox="1"/>
          <p:nvPr/>
        </p:nvSpPr>
        <p:spPr>
          <a:xfrm rot="16200000">
            <a:off x="2623610" y="-45741"/>
            <a:ext cx="9698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cceseditionsscript Normal" panose="00000500000000000000" pitchFamily="50" charset="0"/>
              </a:rPr>
              <a:t>Notes </a:t>
            </a:r>
          </a:p>
        </p:txBody>
      </p:sp>
      <p:sp>
        <p:nvSpPr>
          <p:cNvPr id="5" name="Zone de texte 2101638447">
            <a:extLst>
              <a:ext uri="{FF2B5EF4-FFF2-40B4-BE49-F238E27FC236}">
                <a16:creationId xmlns:a16="http://schemas.microsoft.com/office/drawing/2014/main" id="{1BDEB4C8-8F20-4C66-5732-BBB39657021D}"/>
              </a:ext>
            </a:extLst>
          </p:cNvPr>
          <p:cNvSpPr txBox="1"/>
          <p:nvPr/>
        </p:nvSpPr>
        <p:spPr>
          <a:xfrm rot="5400000">
            <a:off x="1988499" y="5120639"/>
            <a:ext cx="10691816" cy="450537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95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3600" dirty="0">
                <a:effectLst/>
                <a:latin typeface="Pumpkin Cheesecake" pitchFamily="50" charset="0"/>
                <a:ea typeface="Times New Roman" panose="02020603050405020304" pitchFamily="18" charset="0"/>
              </a:rPr>
              <a:t>PROGRESSIONS – Période 1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95472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177</TotalTime>
  <Words>330</Words>
  <Application>Microsoft Office PowerPoint</Application>
  <PresentationFormat>Personnalisé</PresentationFormat>
  <Paragraphs>224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9" baseType="lpstr">
      <vt:lpstr>Acceseditionsscript Normal</vt:lpstr>
      <vt:lpstr>Arial</vt:lpstr>
      <vt:lpstr>Calibri</vt:lpstr>
      <vt:lpstr>Calibri Light</vt:lpstr>
      <vt:lpstr>DK Lemon Yellow Sun</vt:lpstr>
      <vt:lpstr>Fall Day</vt:lpstr>
      <vt:lpstr>Kathen</vt:lpstr>
      <vt:lpstr>Pumpkin Cheesecake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Maîtresse Aurel'</dc:creator>
  <cp:lastModifiedBy>Aurélia Leclaire</cp:lastModifiedBy>
  <cp:revision>19</cp:revision>
  <cp:lastPrinted>2024-04-25T12:40:51Z</cp:lastPrinted>
  <dcterms:created xsi:type="dcterms:W3CDTF">2023-08-15T14:25:32Z</dcterms:created>
  <dcterms:modified xsi:type="dcterms:W3CDTF">2025-10-28T14:57:38Z</dcterms:modified>
</cp:coreProperties>
</file>